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601200" cy="13679488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3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3"/>
    <p:restoredTop sz="94660"/>
  </p:normalViewPr>
  <p:slideViewPr>
    <p:cSldViewPr>
      <p:cViewPr varScale="1">
        <p:scale>
          <a:sx n="56" d="100"/>
          <a:sy n="56" d="100"/>
        </p:scale>
        <p:origin x="3648" y="156"/>
      </p:cViewPr>
      <p:guideLst>
        <p:guide orient="horz" pos="443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8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6495F-6063-4993-A734-166D669CB266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109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10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FFF0-29BD-4FE4-AA32-41D1110306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3913" y="744538"/>
            <a:ext cx="2609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四角形 9"/>
          <p:cNvSpPr>
            <a:spLocks noGrp="1" noRot="1" noChangeAspect="1"/>
          </p:cNvSpPr>
          <p:nvPr>
            <p:ph type="sldImg" idx="2"/>
          </p:nvPr>
        </p:nvSpPr>
        <p:spPr>
          <a:xfrm>
            <a:off x="2093913" y="744538"/>
            <a:ext cx="2609850" cy="3722687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57" name="四角形 10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80060" y="3296930"/>
            <a:ext cx="8641080" cy="2681243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80060" y="6169689"/>
            <a:ext cx="8641080" cy="45964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459-1581-439D-94E8-A78C26AB18C6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3464509"/>
            <a:ext cx="8641080" cy="84507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30E5-831F-4276-AC78-850DFF7CCF2E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1" y="547835"/>
            <a:ext cx="2160271" cy="1136737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547835"/>
            <a:ext cx="6320791" cy="1136737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3361-ECCA-4332-B3B4-946A73D57414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060" y="3464509"/>
            <a:ext cx="8641080" cy="85402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7C5DCD-F34F-40CF-B271-8AFC8E10C73A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80060" y="5882413"/>
            <a:ext cx="8641080" cy="2106690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363279"/>
            <a:ext cx="8641080" cy="3519133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D69C-AE7B-45E1-B447-4F4B57EE5BF0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3464512"/>
            <a:ext cx="4169323" cy="845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14013" y="3464512"/>
            <a:ext cx="4207127" cy="845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C0A61-475D-40A9-BEA0-8E57E5CC8F80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3062169"/>
            <a:ext cx="4169323" cy="12761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4338332"/>
            <a:ext cx="4169323" cy="75768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951817" y="3062169"/>
            <a:ext cx="4169323" cy="12761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951817" y="4338332"/>
            <a:ext cx="4169323" cy="75768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A4B8-194F-4359-9A54-9E40E8B969FB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FC46-5CEE-4853-BE02-6F060D9B3008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B3CC-352A-4AA2-9EAE-346EFEB21D37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80062" y="544666"/>
            <a:ext cx="3158729" cy="231800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7692" y="544671"/>
            <a:ext cx="4963810" cy="11255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2" y="3392689"/>
            <a:ext cx="3158729" cy="85225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FAD3-3411-490D-8D52-0F09CAC9D71B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881902" y="9353666"/>
            <a:ext cx="5760720" cy="1130503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424170"/>
            <a:ext cx="5760720" cy="87346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574591"/>
            <a:ext cx="5760720" cy="1340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7CE8-4514-4AA7-9A60-CA0A4E03DAF4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645761" y="12441882"/>
            <a:ext cx="4309680" cy="72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835109"/>
            <a:ext cx="8641080" cy="198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3464509"/>
            <a:ext cx="8641080" cy="854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  <a:endParaRPr kumimoji="1" lang="en-US" altLang="ja-JP" dirty="0"/>
          </a:p>
          <a:p>
            <a:pPr lvl="5"/>
            <a:r>
              <a:rPr kumimoji="1" lang="ja-JP" altLang="en-US" dirty="0"/>
              <a:t>第 </a:t>
            </a:r>
            <a:r>
              <a:rPr kumimoji="1" lang="en-US" altLang="ja-JP" dirty="0"/>
              <a:t>6 </a:t>
            </a:r>
            <a:r>
              <a:rPr kumimoji="1" lang="ja-JP" altLang="en-US" dirty="0"/>
              <a:t>レベル</a:t>
            </a:r>
          </a:p>
          <a:p>
            <a:pPr lvl="6"/>
            <a:r>
              <a:rPr kumimoji="1" lang="ja-JP" altLang="en-US" dirty="0"/>
              <a:t>第 </a:t>
            </a:r>
            <a:r>
              <a:rPr kumimoji="1" lang="en-US" altLang="ja-JP" dirty="0"/>
              <a:t>7 </a:t>
            </a:r>
            <a:r>
              <a:rPr kumimoji="1" lang="ja-JP" altLang="en-US" dirty="0"/>
              <a:t>レベル</a:t>
            </a:r>
          </a:p>
          <a:p>
            <a:pPr lvl="7"/>
            <a:r>
              <a:rPr kumimoji="1" lang="ja-JP" altLang="en-US" dirty="0"/>
              <a:t>第 </a:t>
            </a:r>
            <a:r>
              <a:rPr kumimoji="1" lang="en-US" altLang="ja-JP" dirty="0"/>
              <a:t>8 </a:t>
            </a:r>
            <a:r>
              <a:rPr kumimoji="1" lang="ja-JP" altLang="en-US" dirty="0"/>
              <a:t>レベル</a:t>
            </a:r>
          </a:p>
          <a:p>
            <a:pPr lvl="8"/>
            <a:r>
              <a:rPr kumimoji="1" lang="ja-JP" altLang="en-US" dirty="0"/>
              <a:t>第 </a:t>
            </a:r>
            <a:r>
              <a:rPr kumimoji="1" lang="en-US" altLang="ja-JP" dirty="0"/>
              <a:t>9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2441882"/>
            <a:ext cx="1976681" cy="72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0AEFCDF-21B8-4089-96C5-7BBEDD725AD7}" type="datetime1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106656" y="12441882"/>
            <a:ext cx="2014484" cy="728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emf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1000"/>
          </a:blip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図 5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21180000">
            <a:off x="-8238" y="998959"/>
            <a:ext cx="2148840" cy="2148840"/>
          </a:xfrm>
          <a:prstGeom prst="rect">
            <a:avLst/>
          </a:prstGeom>
        </p:spPr>
      </p:pic>
      <p:pic>
        <p:nvPicPr>
          <p:cNvPr id="1114" name="図 54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rot="420000">
            <a:off x="3579201" y="-247333"/>
            <a:ext cx="1920275" cy="1920275"/>
          </a:xfrm>
          <a:prstGeom prst="rect">
            <a:avLst/>
          </a:prstGeom>
        </p:spPr>
      </p:pic>
      <p:pic>
        <p:nvPicPr>
          <p:cNvPr id="1115" name="図 55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 rot="21180000">
            <a:off x="147424" y="-332836"/>
            <a:ext cx="2160054" cy="2160054"/>
          </a:xfrm>
          <a:prstGeom prst="rect">
            <a:avLst/>
          </a:prstGeom>
        </p:spPr>
      </p:pic>
      <p:pic>
        <p:nvPicPr>
          <p:cNvPr id="1116" name="図 57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269085" y="1043741"/>
            <a:ext cx="2148840" cy="2148840"/>
          </a:xfrm>
          <a:prstGeom prst="rect">
            <a:avLst/>
          </a:prstGeom>
        </p:spPr>
      </p:pic>
      <p:pic>
        <p:nvPicPr>
          <p:cNvPr id="1117" name="図 58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 rot="600000">
            <a:off x="4229648" y="1079960"/>
            <a:ext cx="1918210" cy="1918210"/>
          </a:xfrm>
          <a:prstGeom prst="rect">
            <a:avLst/>
          </a:prstGeom>
        </p:spPr>
      </p:pic>
      <p:pic>
        <p:nvPicPr>
          <p:cNvPr id="1118" name="図 59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2044200" y="0"/>
            <a:ext cx="1388400" cy="1388400"/>
          </a:xfrm>
          <a:prstGeom prst="rect">
            <a:avLst/>
          </a:prstGeom>
        </p:spPr>
      </p:pic>
      <p:sp>
        <p:nvSpPr>
          <p:cNvPr id="1119" name="図形 61"/>
          <p:cNvSpPr/>
          <p:nvPr/>
        </p:nvSpPr>
        <p:spPr>
          <a:xfrm flipH="1">
            <a:off x="86839" y="2059132"/>
            <a:ext cx="5919027" cy="270064"/>
          </a:xfrm>
          <a:prstGeom prst="round2Diag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0" name="図形 60"/>
          <p:cNvSpPr/>
          <p:nvPr/>
        </p:nvSpPr>
        <p:spPr>
          <a:xfrm flipH="1">
            <a:off x="61303" y="1079307"/>
            <a:ext cx="5919027" cy="270064"/>
          </a:xfrm>
          <a:prstGeom prst="round2Diag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22" name="図 1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2600" y="13279746"/>
            <a:ext cx="376835" cy="400255"/>
          </a:xfrm>
          <a:prstGeom prst="rect">
            <a:avLst/>
          </a:prstGeom>
        </p:spPr>
      </p:pic>
      <p:sp>
        <p:nvSpPr>
          <p:cNvPr id="1124" name="四角形 107"/>
          <p:cNvSpPr/>
          <p:nvPr/>
        </p:nvSpPr>
        <p:spPr>
          <a:xfrm>
            <a:off x="-149049" y="50683"/>
            <a:ext cx="6631602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Front"/>
              <a:lightRig rig="threePt" dir="tl"/>
            </a:scene3d>
          </a:bodyPr>
          <a:lstStyle/>
          <a:p>
            <a:pPr algn="ctr">
              <a:defRPr lang="ja-JP" altLang="en-US"/>
            </a:pPr>
            <a:r>
              <a:rPr lang="ja-JP" altLang="en-US" sz="40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キッチンカー10台大集合！</a:t>
            </a:r>
          </a:p>
        </p:txBody>
      </p:sp>
      <p:sp>
        <p:nvSpPr>
          <p:cNvPr id="1125" name="四角形 109"/>
          <p:cNvSpPr/>
          <p:nvPr/>
        </p:nvSpPr>
        <p:spPr>
          <a:xfrm>
            <a:off x="-2649" y="13267087"/>
            <a:ext cx="9630943" cy="399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 lang="ja-JP" altLang="en-US"/>
            </a:pPr>
            <a:r>
              <a:rPr lang="ja-JP" altLang="en-US" sz="200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たぬき油性マジック"/>
                <a:ea typeface="たぬき油性マジック"/>
              </a:rPr>
              <a:t>問合先：　　　道の駅たきかわ　0125-26-5500</a:t>
            </a:r>
            <a:endParaRPr lang="ja-JP" altLang="en-US" sz="540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たぬき油性マジック"/>
              <a:ea typeface="たぬき油性マジック"/>
            </a:endParaRPr>
          </a:p>
        </p:txBody>
      </p:sp>
      <p:sp>
        <p:nvSpPr>
          <p:cNvPr id="1126" name="四角形 110"/>
          <p:cNvSpPr/>
          <p:nvPr/>
        </p:nvSpPr>
        <p:spPr>
          <a:xfrm>
            <a:off x="-8911795" y="9811108"/>
            <a:ext cx="9599728" cy="13225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 lang="ja-JP" altLang="en-US"/>
            </a:pPr>
            <a:endParaRPr lang="ja-JP" altLang="en-US" sz="800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顏眞楷書体H"/>
              <a:ea typeface="AR顏眞楷書体H"/>
            </a:endParaRPr>
          </a:p>
        </p:txBody>
      </p:sp>
      <p:sp>
        <p:nvSpPr>
          <p:cNvPr id="1127" name="四角形 128"/>
          <p:cNvSpPr/>
          <p:nvPr/>
        </p:nvSpPr>
        <p:spPr>
          <a:xfrm>
            <a:off x="-9562123" y="7143347"/>
            <a:ext cx="9586296" cy="922437"/>
          </a:xfrm>
          <a:prstGeom prst="rect">
            <a:avLst/>
          </a:prstGeom>
          <a:ln/>
        </p:spPr>
        <p:txBody>
          <a:bodyPr wrap="square" anchor="ctr">
            <a:spAutoFit/>
          </a:bodyPr>
          <a:lstStyle/>
          <a:p>
            <a:pPr algn="ctr">
              <a:defRPr lang="ja-JP" altLang="en-US"/>
            </a:pPr>
            <a:endParaRPr lang="ja-JP" altLang="en-US" sz="5400">
              <a:ln w="3175" cap="flat" cmpd="sng">
                <a:solidFill>
                  <a:srgbClr val="FF0000"/>
                </a:solidFill>
                <a:prstDash val="solid"/>
                <a:bevel/>
              </a:ln>
              <a:solidFill>
                <a:srgbClr val="FF0000"/>
              </a:solidFill>
              <a:effectLst>
                <a:innerShdw blurRad="63500" dist="50800" dir="13500000">
                  <a:schemeClr val="accent6">
                    <a:lumMod val="50000"/>
                  </a:schemeClr>
                </a:innerShdw>
              </a:effectLst>
              <a:latin typeface="UD デジタル 教科書体 NP-B"/>
              <a:ea typeface="UD デジタル 教科書体 NP-B"/>
            </a:endParaRPr>
          </a:p>
        </p:txBody>
      </p:sp>
      <p:sp>
        <p:nvSpPr>
          <p:cNvPr id="1128" name="図形 35"/>
          <p:cNvSpPr/>
          <p:nvPr/>
        </p:nvSpPr>
        <p:spPr>
          <a:xfrm flipH="1">
            <a:off x="86033" y="2611451"/>
            <a:ext cx="6054672" cy="140613"/>
          </a:xfrm>
          <a:prstGeom prst="round2Diag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9" name="四角形 41"/>
          <p:cNvSpPr/>
          <p:nvPr/>
        </p:nvSpPr>
        <p:spPr>
          <a:xfrm flipH="1">
            <a:off x="-7647938" y="11645707"/>
            <a:ext cx="5148478" cy="13225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 lang="ja-JP" altLang="en-US"/>
            </a:pPr>
            <a:endParaRPr lang="ja-JP" altLang="en-US" sz="800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顏眞楷書体H"/>
              <a:ea typeface="AR顏眞楷書体H"/>
            </a:endParaRPr>
          </a:p>
        </p:txBody>
      </p:sp>
      <p:sp>
        <p:nvSpPr>
          <p:cNvPr id="1130" name="四角形 44"/>
          <p:cNvSpPr/>
          <p:nvPr/>
        </p:nvSpPr>
        <p:spPr>
          <a:xfrm flipH="1">
            <a:off x="1628984" y="2720644"/>
            <a:ext cx="4987037" cy="3992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 lang="ja-JP" altLang="en-US"/>
            </a:pPr>
            <a:r>
              <a:rPr lang="ja-JP" altLang="en-US" sz="200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顏眞楷書体H"/>
                <a:ea typeface="AR顏眞楷書体H"/>
              </a:rPr>
              <a:t>※売切れ次第終了</a:t>
            </a:r>
            <a:endParaRPr lang="ja-JP" altLang="en-US" sz="800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顏眞楷書体H"/>
              <a:ea typeface="AR顏眞楷書体H"/>
            </a:endParaRPr>
          </a:p>
        </p:txBody>
      </p:sp>
      <p:sp>
        <p:nvSpPr>
          <p:cNvPr id="1131" name="四角形 24"/>
          <p:cNvSpPr/>
          <p:nvPr/>
        </p:nvSpPr>
        <p:spPr>
          <a:xfrm>
            <a:off x="102303" y="1320847"/>
            <a:ext cx="6253639" cy="1569660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Front"/>
              <a:lightRig rig="threePt" dir="tl"/>
            </a:scene3d>
          </a:bodyPr>
          <a:lstStyle/>
          <a:p>
            <a:pPr>
              <a:defRPr lang="ja-JP" altLang="en-US"/>
            </a:pPr>
            <a:r>
              <a:rPr lang="ja-JP" altLang="en-US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202</a:t>
            </a:r>
            <a:r>
              <a:rPr lang="en-US" altLang="ja-JP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3</a:t>
            </a:r>
            <a:r>
              <a:rPr lang="ja-JP" altLang="en-US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.</a:t>
            </a:r>
            <a:r>
              <a:rPr lang="en-US" altLang="ja-JP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9</a:t>
            </a:r>
            <a:r>
              <a:rPr lang="ja-JP" altLang="en-US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.</a:t>
            </a:r>
            <a:r>
              <a:rPr lang="en-US" altLang="ja-JP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24</a:t>
            </a:r>
            <a:r>
              <a:rPr lang="ja-JP" altLang="en-US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（日）</a:t>
            </a:r>
            <a:endParaRPr lang="en-US" altLang="ja-JP" sz="4800" b="1" dirty="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Script"/>
              <a:ea typeface="しょかきうたげ（無料版）"/>
            </a:endParaRPr>
          </a:p>
          <a:p>
            <a:pPr algn="r">
              <a:defRPr lang="ja-JP" altLang="en-US"/>
            </a:pPr>
            <a:r>
              <a:rPr lang="ja-JP" altLang="en-US" sz="4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10:00～16：00</a:t>
            </a:r>
          </a:p>
        </p:txBody>
      </p:sp>
      <p:sp>
        <p:nvSpPr>
          <p:cNvPr id="1132" name="四角形 26"/>
          <p:cNvSpPr/>
          <p:nvPr/>
        </p:nvSpPr>
        <p:spPr>
          <a:xfrm>
            <a:off x="-3191066" y="590734"/>
            <a:ext cx="1008187" cy="922437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Front"/>
              <a:lightRig rig="threePt" dir="tl"/>
            </a:scene3d>
          </a:bodyPr>
          <a:lstStyle/>
          <a:p>
            <a:pPr algn="ctr">
              <a:defRPr lang="ja-JP" altLang="en-US"/>
            </a:pPr>
            <a:endParaRPr lang="ja-JP" altLang="en-US" sz="5400">
              <a:ln w="6350" cap="flat" cmpd="sng">
                <a:solidFill>
                  <a:schemeClr val="accent1">
                    <a:lumMod val="5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egoe Script"/>
              <a:ea typeface="しょかきうたげ（無料版）"/>
            </a:endParaRPr>
          </a:p>
        </p:txBody>
      </p:sp>
      <p:sp>
        <p:nvSpPr>
          <p:cNvPr id="1133" name="四角形 28"/>
          <p:cNvSpPr/>
          <p:nvPr/>
        </p:nvSpPr>
        <p:spPr>
          <a:xfrm>
            <a:off x="44154" y="850182"/>
            <a:ext cx="9606551" cy="523220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Front"/>
              <a:lightRig rig="threePt" dir="tl"/>
            </a:scene3d>
          </a:bodyPr>
          <a:lstStyle/>
          <a:p>
            <a:pPr algn="l">
              <a:defRPr lang="ja-JP" altLang="en-US"/>
            </a:pP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グ</a:t>
            </a: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ルメの旅～</a:t>
            </a: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秋</a:t>
            </a: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～</a:t>
            </a: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i</a:t>
            </a:r>
            <a:r>
              <a:rPr lang="ja-JP" altLang="en-US" sz="2800" b="1" dirty="0">
                <a:ln w="6350" cap="flat" cmpd="sng">
                  <a:solidFill>
                    <a:schemeClr val="accent1">
                      <a:lumMod val="5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Script"/>
                <a:ea typeface="しょかきうたげ（無料版）"/>
              </a:rPr>
              <a:t>n 道の駅たきかわ　</a:t>
            </a:r>
          </a:p>
        </p:txBody>
      </p:sp>
      <p:pic>
        <p:nvPicPr>
          <p:cNvPr id="1134" name="図 33"/>
          <p:cNvPicPr>
            <a:picLocks noChangeAspect="1"/>
          </p:cNvPicPr>
          <p:nvPr/>
        </p:nvPicPr>
        <p:blipFill>
          <a:blip r:embed="rId10"/>
          <a:srcRect t="24507" b="7434"/>
          <a:stretch>
            <a:fillRect/>
          </a:stretch>
        </p:blipFill>
        <p:spPr>
          <a:xfrm>
            <a:off x="23853" y="3103506"/>
            <a:ext cx="3187005" cy="3039922"/>
          </a:xfrm>
          <a:prstGeom prst="rect">
            <a:avLst/>
          </a:prstGeom>
          <a:solidFill>
            <a:srgbClr val="EDEDED"/>
          </a:solidFill>
          <a:ln w="76200" cap="rnd" cmpd="sng">
            <a:solidFill>
              <a:srgbClr val="FFFFFF"/>
            </a:solidFill>
            <a:prstDash val="solid"/>
            <a:round/>
          </a:ln>
          <a:effectLst>
            <a:glow>
              <a:sysClr val="windowText" lastClr="000000"/>
            </a:glow>
            <a:outerShdw blurRad="50038" algn="tl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bevelB w="0" h="0"/>
            <a:extrusionClr>
              <a:sysClr val="windowText" lastClr="000000"/>
            </a:extrusionClr>
            <a:contourClr>
              <a:srgbClr val="C0C0C0"/>
            </a:contourClr>
          </a:sp3d>
        </p:spPr>
      </p:pic>
      <p:pic>
        <p:nvPicPr>
          <p:cNvPr id="1135" name="図 38"/>
          <p:cNvPicPr>
            <a:picLocks noChangeAspect="1"/>
          </p:cNvPicPr>
          <p:nvPr/>
        </p:nvPicPr>
        <p:blipFill>
          <a:blip r:embed="rId11"/>
          <a:srcRect t="15311" b="13866"/>
          <a:stretch>
            <a:fillRect/>
          </a:stretch>
        </p:blipFill>
        <p:spPr>
          <a:xfrm>
            <a:off x="3190613" y="3119521"/>
            <a:ext cx="3176846" cy="3042415"/>
          </a:xfrm>
          <a:prstGeom prst="rect">
            <a:avLst/>
          </a:prstGeom>
          <a:solidFill>
            <a:srgbClr val="EDEDED"/>
          </a:solidFill>
          <a:ln w="76200" cap="rnd" cmpd="sng">
            <a:solidFill>
              <a:srgbClr val="FFFFFF"/>
            </a:solidFill>
            <a:prstDash val="solid"/>
            <a:round/>
          </a:ln>
          <a:effectLst>
            <a:glow>
              <a:sysClr val="windowText" lastClr="000000"/>
            </a:glow>
            <a:outerShdw blurRad="50038" algn="tl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bevelB w="0" h="0"/>
            <a:extrusionClr>
              <a:sysClr val="windowText" lastClr="000000"/>
            </a:extrusionClr>
            <a:contourClr>
              <a:srgbClr val="C0C0C0"/>
            </a:contourClr>
          </a:sp3d>
        </p:spPr>
      </p:pic>
      <p:pic>
        <p:nvPicPr>
          <p:cNvPr id="1136" name="図 40"/>
          <p:cNvPicPr>
            <a:picLocks noChangeAspect="1"/>
          </p:cNvPicPr>
          <p:nvPr/>
        </p:nvPicPr>
        <p:blipFill>
          <a:blip r:embed="rId12"/>
          <a:srcRect t="-3650"/>
          <a:stretch>
            <a:fillRect/>
          </a:stretch>
        </p:blipFill>
        <p:spPr>
          <a:xfrm>
            <a:off x="6353217" y="-133258"/>
            <a:ext cx="3174568" cy="2475975"/>
          </a:xfrm>
          <a:prstGeom prst="rect">
            <a:avLst/>
          </a:prstGeom>
          <a:solidFill>
            <a:srgbClr val="EDEDED"/>
          </a:solidFill>
          <a:ln w="76200" cmpd="sng">
            <a:solidFill>
              <a:srgbClr val="FFFFFF"/>
            </a:solidFill>
            <a:prstDash val="solid"/>
            <a:round/>
          </a:ln>
          <a:effectLst>
            <a:glow>
              <a:sysClr val="windowText" lastClr="000000"/>
            </a:glo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bevelB w="0" h="0"/>
            <a:extrusionClr>
              <a:sysClr val="windowText" lastClr="000000"/>
            </a:extrusionClr>
            <a:contourClr>
              <a:srgbClr val="C0C0C0"/>
            </a:contourClr>
          </a:sp3d>
        </p:spPr>
      </p:pic>
      <p:sp>
        <p:nvSpPr>
          <p:cNvPr id="1144" name="図形 49"/>
          <p:cNvSpPr/>
          <p:nvPr/>
        </p:nvSpPr>
        <p:spPr>
          <a:xfrm>
            <a:off x="6348476" y="2325511"/>
            <a:ext cx="3215493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r>
              <a:rPr lang="ja-JP" altLang="en-US" sz="2800" b="1" dirty="0">
                <a:latin typeface="たぬき油性マジック"/>
                <a:ea typeface="たぬき油性マジック"/>
              </a:rPr>
              <a:t>松尾ジンギスカン</a:t>
            </a:r>
          </a:p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endParaRPr lang="ja-JP" altLang="en-US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46" name="図形 51"/>
          <p:cNvSpPr/>
          <p:nvPr/>
        </p:nvSpPr>
        <p:spPr>
          <a:xfrm>
            <a:off x="7078" y="9454830"/>
            <a:ext cx="3219535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 sz="3600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r>
              <a:rPr lang="ja-JP" altLang="en-US" sz="4000" b="1" dirty="0">
                <a:latin typeface="たぬき油性マジック"/>
                <a:ea typeface="たぬき油性マジック"/>
              </a:rPr>
              <a:t>天　肉</a:t>
            </a:r>
          </a:p>
          <a:p>
            <a:pPr algn="ctr">
              <a:defRPr lang="ja-JP" altLang="en-US"/>
            </a:pPr>
            <a:endParaRPr lang="ja-JP" altLang="en-US" sz="3600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47" name="図形 52"/>
          <p:cNvSpPr/>
          <p:nvPr/>
        </p:nvSpPr>
        <p:spPr>
          <a:xfrm>
            <a:off x="6378712" y="6198109"/>
            <a:ext cx="3226575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4000" b="1" dirty="0">
                <a:latin typeface="たぬき油性マジック"/>
                <a:ea typeface="たぬき油性マジック"/>
              </a:rPr>
              <a:t>亀太郎</a:t>
            </a:r>
          </a:p>
        </p:txBody>
      </p:sp>
      <p:sp>
        <p:nvSpPr>
          <p:cNvPr id="1148" name="図形 53"/>
          <p:cNvSpPr/>
          <p:nvPr/>
        </p:nvSpPr>
        <p:spPr>
          <a:xfrm>
            <a:off x="3242480" y="6198109"/>
            <a:ext cx="3162237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r>
              <a:rPr lang="ja-JP" altLang="en-US" sz="3200" b="1" dirty="0">
                <a:latin typeface="たぬき油性マジック"/>
                <a:ea typeface="たぬき油性マジック"/>
              </a:rPr>
              <a:t>ゴロチキカリー</a:t>
            </a:r>
          </a:p>
          <a:p>
            <a:pPr algn="ctr">
              <a:defRPr lang="ja-JP" altLang="en-US"/>
            </a:pPr>
            <a:endParaRPr lang="ja-JP" altLang="en-US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49" name="図形 54"/>
          <p:cNvSpPr/>
          <p:nvPr/>
        </p:nvSpPr>
        <p:spPr>
          <a:xfrm>
            <a:off x="7021" y="6198109"/>
            <a:ext cx="3220670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r>
              <a:rPr lang="ja-JP" altLang="en-US" sz="2400" b="1" dirty="0">
                <a:latin typeface="たぬき油性マジック"/>
                <a:ea typeface="たぬき油性マジック"/>
              </a:rPr>
              <a:t>Crepe </a:t>
            </a:r>
            <a:r>
              <a:rPr lang="ja-JP" altLang="en-US" sz="4000" b="1" dirty="0">
                <a:latin typeface="たぬき油性マジック"/>
                <a:ea typeface="たぬき油性マジック"/>
              </a:rPr>
              <a:t>House</a:t>
            </a:r>
            <a:r>
              <a:rPr lang="ja-JP" altLang="en-US" sz="2400" b="1" dirty="0">
                <a:latin typeface="たぬき油性マジック"/>
                <a:ea typeface="たぬき油性マジック"/>
              </a:rPr>
              <a:t> Milk</a:t>
            </a:r>
          </a:p>
          <a:p>
            <a:pPr algn="ctr">
              <a:defRPr lang="ja-JP" altLang="en-US"/>
            </a:pPr>
            <a:endParaRPr lang="ja-JP" altLang="en-US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51" name="図形 56"/>
          <p:cNvSpPr/>
          <p:nvPr/>
        </p:nvSpPr>
        <p:spPr>
          <a:xfrm>
            <a:off x="3233775" y="12491376"/>
            <a:ext cx="3151097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3600" b="1" dirty="0">
                <a:latin typeface="たぬき油性マジック"/>
                <a:ea typeface="たぬき油性マジック"/>
              </a:rPr>
              <a:t>オノリシャス</a:t>
            </a:r>
          </a:p>
        </p:txBody>
      </p:sp>
      <p:sp>
        <p:nvSpPr>
          <p:cNvPr id="1152" name="図形 57"/>
          <p:cNvSpPr/>
          <p:nvPr/>
        </p:nvSpPr>
        <p:spPr>
          <a:xfrm>
            <a:off x="6380780" y="12491704"/>
            <a:ext cx="3221591" cy="738156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endParaRPr lang="en-US" altLang="ja-JP" b="1" dirty="0">
              <a:latin typeface="たぬき油性マジック"/>
              <a:ea typeface="たぬき油性マジック"/>
            </a:endParaRPr>
          </a:p>
          <a:p>
            <a:pPr algn="ctr">
              <a:defRPr lang="ja-JP" altLang="en-US"/>
            </a:pPr>
            <a:r>
              <a:rPr lang="ja-JP" altLang="en-US" sz="2800" b="1" dirty="0">
                <a:latin typeface="たぬき油性マジック"/>
                <a:ea typeface="たぬき油性マジック"/>
              </a:rPr>
              <a:t>焼肉野郎一番星</a:t>
            </a:r>
          </a:p>
          <a:p>
            <a:pPr algn="ctr">
              <a:defRPr lang="ja-JP" altLang="en-US"/>
            </a:pPr>
            <a:endParaRPr lang="ja-JP" altLang="en-US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53" name="図形 58"/>
          <p:cNvSpPr/>
          <p:nvPr/>
        </p:nvSpPr>
        <p:spPr>
          <a:xfrm>
            <a:off x="6373581" y="9454830"/>
            <a:ext cx="3231666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ja-JP" altLang="en-US" sz="2800" b="1" dirty="0">
                <a:solidFill>
                  <a:schemeClr val="tx1"/>
                </a:solidFill>
                <a:latin typeface="たぬき油性マジック"/>
                <a:ea typeface="たぬき油性マジック"/>
              </a:rPr>
              <a:t>カムイの恵み</a:t>
            </a:r>
            <a:r>
              <a:rPr lang="en-US" altLang="ja-JP" sz="2800" b="1" dirty="0">
                <a:solidFill>
                  <a:schemeClr val="tx1"/>
                </a:solidFill>
                <a:latin typeface="たぬき油性マジック"/>
                <a:ea typeface="たぬき油性マジック"/>
              </a:rPr>
              <a:t>Alice</a:t>
            </a:r>
            <a:endParaRPr lang="ja-JP" altLang="en-US" sz="2800" b="1" dirty="0">
              <a:latin typeface="たぬき油性マジック"/>
              <a:ea typeface="たぬき油性マジック"/>
            </a:endParaRPr>
          </a:p>
        </p:txBody>
      </p:sp>
      <p:sp>
        <p:nvSpPr>
          <p:cNvPr id="1154" name="図形 59"/>
          <p:cNvSpPr/>
          <p:nvPr/>
        </p:nvSpPr>
        <p:spPr>
          <a:xfrm>
            <a:off x="3290096" y="9472205"/>
            <a:ext cx="3114669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US" altLang="ja-JP" sz="4000" b="1" dirty="0">
                <a:latin typeface="たぬき油性マジック"/>
                <a:ea typeface="たぬき油性マジック"/>
              </a:rPr>
              <a:t>MEAT ONE</a:t>
            </a:r>
            <a:endParaRPr lang="ja-JP" altLang="en-US" sz="4000" b="1" dirty="0">
              <a:latin typeface="たぬき油性マジック"/>
              <a:ea typeface="たぬき油性マジック"/>
            </a:endParaRPr>
          </a:p>
        </p:txBody>
      </p:sp>
      <p:pic>
        <p:nvPicPr>
          <p:cNvPr id="3" name="図 2" descr="屋外, トラック, 道路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1A988E12-1C2C-9F76-D423-CA59121A3C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74" y="10175235"/>
            <a:ext cx="3116070" cy="2335999"/>
          </a:xfrm>
          <a:prstGeom prst="rect">
            <a:avLst/>
          </a:prstGeom>
        </p:spPr>
      </p:pic>
      <p:pic>
        <p:nvPicPr>
          <p:cNvPr id="7" name="図 6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88B01425-394F-95E9-28F8-F96B621DD81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8617" r="-1108" b="-504"/>
          <a:stretch/>
        </p:blipFill>
        <p:spPr>
          <a:xfrm>
            <a:off x="6443078" y="7015869"/>
            <a:ext cx="3111075" cy="2425264"/>
          </a:xfrm>
          <a:prstGeom prst="rect">
            <a:avLst/>
          </a:prstGeom>
        </p:spPr>
      </p:pic>
      <p:pic>
        <p:nvPicPr>
          <p:cNvPr id="9" name="図 8" descr="トラックの荷台&#10;&#10;中程度の精度で自動的に生成された説明">
            <a:extLst>
              <a:ext uri="{FF2B5EF4-FFF2-40B4-BE49-F238E27FC236}">
                <a16:creationId xmlns:a16="http://schemas.microsoft.com/office/drawing/2014/main" id="{183BAABE-1CEF-DA09-8853-2E355186DD0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/>
          <a:stretch/>
        </p:blipFill>
        <p:spPr>
          <a:xfrm>
            <a:off x="67448" y="6974748"/>
            <a:ext cx="3111075" cy="2425264"/>
          </a:xfrm>
          <a:prstGeom prst="rect">
            <a:avLst/>
          </a:prstGeom>
        </p:spPr>
      </p:pic>
      <p:pic>
        <p:nvPicPr>
          <p:cNvPr id="15" name="図 14" descr="落書きされたトラック&#10;&#10;自動的に生成された説明">
            <a:extLst>
              <a:ext uri="{FF2B5EF4-FFF2-40B4-BE49-F238E27FC236}">
                <a16:creationId xmlns:a16="http://schemas.microsoft.com/office/drawing/2014/main" id="{C05A78CA-15CC-FF91-A2C8-B5B30759825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>
          <a:xfrm>
            <a:off x="0" y="10175234"/>
            <a:ext cx="3219535" cy="2335999"/>
          </a:xfrm>
          <a:prstGeom prst="rect">
            <a:avLst/>
          </a:prstGeom>
        </p:spPr>
      </p:pic>
      <p:pic>
        <p:nvPicPr>
          <p:cNvPr id="4" name="図 3" descr="カレンダー&#10;&#10;低い精度で自動的に生成された説明">
            <a:extLst>
              <a:ext uri="{FF2B5EF4-FFF2-40B4-BE49-F238E27FC236}">
                <a16:creationId xmlns:a16="http://schemas.microsoft.com/office/drawing/2014/main" id="{53303033-F1A3-D066-FE2E-93A7056244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" t="22485" r="541" b="22679"/>
          <a:stretch/>
        </p:blipFill>
        <p:spPr>
          <a:xfrm>
            <a:off x="6365548" y="3125329"/>
            <a:ext cx="3162237" cy="3032837"/>
          </a:xfrm>
          <a:prstGeom prst="rect">
            <a:avLst/>
          </a:prstGeom>
        </p:spPr>
      </p:pic>
      <p:pic>
        <p:nvPicPr>
          <p:cNvPr id="8" name="図 7" descr="テーブルの上にあるいろんな料理&#10;&#10;自動的に生成された説明">
            <a:extLst>
              <a:ext uri="{FF2B5EF4-FFF2-40B4-BE49-F238E27FC236}">
                <a16:creationId xmlns:a16="http://schemas.microsoft.com/office/drawing/2014/main" id="{88F3B041-BA50-655B-E795-042A241B809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0" r="49603" b="5384"/>
          <a:stretch/>
        </p:blipFill>
        <p:spPr>
          <a:xfrm>
            <a:off x="25058" y="10209816"/>
            <a:ext cx="3219535" cy="2264185"/>
          </a:xfrm>
          <a:prstGeom prst="rect">
            <a:avLst/>
          </a:prstGeom>
        </p:spPr>
      </p:pic>
      <p:pic>
        <p:nvPicPr>
          <p:cNvPr id="12" name="図 11" descr="Cgで描かれたトラック&#10;&#10;中程度の精度で自動的に生成された説明">
            <a:extLst>
              <a:ext uri="{FF2B5EF4-FFF2-40B4-BE49-F238E27FC236}">
                <a16:creationId xmlns:a16="http://schemas.microsoft.com/office/drawing/2014/main" id="{1F5BF463-806D-3941-BA72-DD84474938D3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1" r="17754" b="11347"/>
          <a:stretch/>
        </p:blipFill>
        <p:spPr>
          <a:xfrm>
            <a:off x="3292345" y="10265620"/>
            <a:ext cx="3073203" cy="2243459"/>
          </a:xfrm>
          <a:prstGeom prst="rect">
            <a:avLst/>
          </a:prstGeom>
        </p:spPr>
      </p:pic>
      <p:sp>
        <p:nvSpPr>
          <p:cNvPr id="14" name="図形 59">
            <a:extLst>
              <a:ext uri="{FF2B5EF4-FFF2-40B4-BE49-F238E27FC236}">
                <a16:creationId xmlns:a16="http://schemas.microsoft.com/office/drawing/2014/main" id="{0DDA3F34-B834-197D-F93E-365806524F4E}"/>
              </a:ext>
            </a:extLst>
          </p:cNvPr>
          <p:cNvSpPr/>
          <p:nvPr/>
        </p:nvSpPr>
        <p:spPr>
          <a:xfrm>
            <a:off x="-9044" y="12490503"/>
            <a:ext cx="3255925" cy="737611"/>
          </a:xfrm>
          <a:prstGeom prst="bevel">
            <a:avLst>
              <a:gd name="adj" fmla="val 6579"/>
            </a:avLst>
          </a:prstGeom>
          <a:solidFill>
            <a:srgbClr val="FFFF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en-US" altLang="ja-JP" sz="4800" dirty="0" err="1">
                <a:latin typeface="たぬき油性マジック"/>
                <a:ea typeface="たぬき油性マジック"/>
              </a:rPr>
              <a:t>Piace</a:t>
            </a:r>
            <a:endParaRPr lang="en-US" altLang="ja-JP" sz="4800" dirty="0">
              <a:latin typeface="たぬき油性マジック"/>
              <a:ea typeface="たぬき油性マジ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</Words>
  <Application>Microsoft Office PowerPoint</Application>
  <PresentationFormat>ユーザー設定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AR顏眞楷書体H</vt:lpstr>
      <vt:lpstr>UD デジタル 教科書体 NP-B</vt:lpstr>
      <vt:lpstr>たぬき油性マジック</vt:lpstr>
      <vt:lpstr>游ゴシック</vt:lpstr>
      <vt:lpstr>游ゴシック Light</vt:lpstr>
      <vt:lpstr>Arial</vt:lpstr>
      <vt:lpstr>Segoe Script</vt:lpstr>
      <vt:lpstr>標準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　将吾</dc:creator>
  <cp:lastModifiedBy>井上 欣哉</cp:lastModifiedBy>
  <cp:revision>19</cp:revision>
  <cp:lastPrinted>2023-08-31T02:36:43Z</cp:lastPrinted>
  <dcterms:created xsi:type="dcterms:W3CDTF">2022-06-23T05:11:11Z</dcterms:created>
  <dcterms:modified xsi:type="dcterms:W3CDTF">2023-08-31T09:06:29Z</dcterms:modified>
</cp:coreProperties>
</file>