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8" d="100"/>
          <a:sy n="108" d="100"/>
        </p:scale>
        <p:origin x="102"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D08EBC9-0BA5-4589-8B01-D7F04DCB79EE}"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607EBD-2DBF-41BC-AD7E-05E93AF36A37}" type="slidenum">
              <a:rPr kumimoji="1" lang="ja-JP" altLang="en-US" smtClean="0"/>
              <a:t>‹#›</a:t>
            </a:fld>
            <a:endParaRPr kumimoji="1" lang="ja-JP" altLang="en-US"/>
          </a:p>
        </p:txBody>
      </p:sp>
    </p:spTree>
    <p:extLst>
      <p:ext uri="{BB962C8B-B14F-4D97-AF65-F5344CB8AC3E}">
        <p14:creationId xmlns:p14="http://schemas.microsoft.com/office/powerpoint/2010/main" val="1346672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08EBC9-0BA5-4589-8B01-D7F04DCB79EE}"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607EBD-2DBF-41BC-AD7E-05E93AF36A37}" type="slidenum">
              <a:rPr kumimoji="1" lang="ja-JP" altLang="en-US" smtClean="0"/>
              <a:t>‹#›</a:t>
            </a:fld>
            <a:endParaRPr kumimoji="1" lang="ja-JP" altLang="en-US"/>
          </a:p>
        </p:txBody>
      </p:sp>
    </p:spTree>
    <p:extLst>
      <p:ext uri="{BB962C8B-B14F-4D97-AF65-F5344CB8AC3E}">
        <p14:creationId xmlns:p14="http://schemas.microsoft.com/office/powerpoint/2010/main" val="2770963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08EBC9-0BA5-4589-8B01-D7F04DCB79EE}"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607EBD-2DBF-41BC-AD7E-05E93AF36A37}" type="slidenum">
              <a:rPr kumimoji="1" lang="ja-JP" altLang="en-US" smtClean="0"/>
              <a:t>‹#›</a:t>
            </a:fld>
            <a:endParaRPr kumimoji="1" lang="ja-JP" altLang="en-US"/>
          </a:p>
        </p:txBody>
      </p:sp>
    </p:spTree>
    <p:extLst>
      <p:ext uri="{BB962C8B-B14F-4D97-AF65-F5344CB8AC3E}">
        <p14:creationId xmlns:p14="http://schemas.microsoft.com/office/powerpoint/2010/main" val="415123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08EBC9-0BA5-4589-8B01-D7F04DCB79EE}"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607EBD-2DBF-41BC-AD7E-05E93AF36A37}" type="slidenum">
              <a:rPr kumimoji="1" lang="ja-JP" altLang="en-US" smtClean="0"/>
              <a:t>‹#›</a:t>
            </a:fld>
            <a:endParaRPr kumimoji="1" lang="ja-JP" altLang="en-US"/>
          </a:p>
        </p:txBody>
      </p:sp>
    </p:spTree>
    <p:extLst>
      <p:ext uri="{BB962C8B-B14F-4D97-AF65-F5344CB8AC3E}">
        <p14:creationId xmlns:p14="http://schemas.microsoft.com/office/powerpoint/2010/main" val="428027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D08EBC9-0BA5-4589-8B01-D7F04DCB79EE}" type="datetimeFigureOut">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607EBD-2DBF-41BC-AD7E-05E93AF36A37}" type="slidenum">
              <a:rPr kumimoji="1" lang="ja-JP" altLang="en-US" smtClean="0"/>
              <a:t>‹#›</a:t>
            </a:fld>
            <a:endParaRPr kumimoji="1" lang="ja-JP" altLang="en-US"/>
          </a:p>
        </p:txBody>
      </p:sp>
    </p:spTree>
    <p:extLst>
      <p:ext uri="{BB962C8B-B14F-4D97-AF65-F5344CB8AC3E}">
        <p14:creationId xmlns:p14="http://schemas.microsoft.com/office/powerpoint/2010/main" val="384096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D08EBC9-0BA5-4589-8B01-D7F04DCB79EE}"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607EBD-2DBF-41BC-AD7E-05E93AF36A37}" type="slidenum">
              <a:rPr kumimoji="1" lang="ja-JP" altLang="en-US" smtClean="0"/>
              <a:t>‹#›</a:t>
            </a:fld>
            <a:endParaRPr kumimoji="1" lang="ja-JP" altLang="en-US"/>
          </a:p>
        </p:txBody>
      </p:sp>
    </p:spTree>
    <p:extLst>
      <p:ext uri="{BB962C8B-B14F-4D97-AF65-F5344CB8AC3E}">
        <p14:creationId xmlns:p14="http://schemas.microsoft.com/office/powerpoint/2010/main" val="4208649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08EBC9-0BA5-4589-8B01-D7F04DCB79EE}" type="datetimeFigureOut">
              <a:rPr kumimoji="1" lang="ja-JP" altLang="en-US" smtClean="0"/>
              <a:t>2023/11/8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607EBD-2DBF-41BC-AD7E-05E93AF36A37}" type="slidenum">
              <a:rPr kumimoji="1" lang="ja-JP" altLang="en-US" smtClean="0"/>
              <a:t>‹#›</a:t>
            </a:fld>
            <a:endParaRPr kumimoji="1" lang="ja-JP" altLang="en-US"/>
          </a:p>
        </p:txBody>
      </p:sp>
    </p:spTree>
    <p:extLst>
      <p:ext uri="{BB962C8B-B14F-4D97-AF65-F5344CB8AC3E}">
        <p14:creationId xmlns:p14="http://schemas.microsoft.com/office/powerpoint/2010/main" val="2251051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D08EBC9-0BA5-4589-8B01-D7F04DCB79EE}" type="datetimeFigureOut">
              <a:rPr kumimoji="1" lang="ja-JP" altLang="en-US" smtClean="0"/>
              <a:t>2023/11/8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607EBD-2DBF-41BC-AD7E-05E93AF36A37}" type="slidenum">
              <a:rPr kumimoji="1" lang="ja-JP" altLang="en-US" smtClean="0"/>
              <a:t>‹#›</a:t>
            </a:fld>
            <a:endParaRPr kumimoji="1" lang="ja-JP" altLang="en-US"/>
          </a:p>
        </p:txBody>
      </p:sp>
    </p:spTree>
    <p:extLst>
      <p:ext uri="{BB962C8B-B14F-4D97-AF65-F5344CB8AC3E}">
        <p14:creationId xmlns:p14="http://schemas.microsoft.com/office/powerpoint/2010/main" val="3197146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08EBC9-0BA5-4589-8B01-D7F04DCB79EE}" type="datetimeFigureOut">
              <a:rPr kumimoji="1" lang="ja-JP" altLang="en-US" smtClean="0"/>
              <a:t>2023/11/8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607EBD-2DBF-41BC-AD7E-05E93AF36A37}" type="slidenum">
              <a:rPr kumimoji="1" lang="ja-JP" altLang="en-US" smtClean="0"/>
              <a:t>‹#›</a:t>
            </a:fld>
            <a:endParaRPr kumimoji="1" lang="ja-JP" altLang="en-US"/>
          </a:p>
        </p:txBody>
      </p:sp>
    </p:spTree>
    <p:extLst>
      <p:ext uri="{BB962C8B-B14F-4D97-AF65-F5344CB8AC3E}">
        <p14:creationId xmlns:p14="http://schemas.microsoft.com/office/powerpoint/2010/main" val="812262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08EBC9-0BA5-4589-8B01-D7F04DCB79EE}"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607EBD-2DBF-41BC-AD7E-05E93AF36A37}" type="slidenum">
              <a:rPr kumimoji="1" lang="ja-JP" altLang="en-US" smtClean="0"/>
              <a:t>‹#›</a:t>
            </a:fld>
            <a:endParaRPr kumimoji="1" lang="ja-JP" altLang="en-US"/>
          </a:p>
        </p:txBody>
      </p:sp>
    </p:spTree>
    <p:extLst>
      <p:ext uri="{BB962C8B-B14F-4D97-AF65-F5344CB8AC3E}">
        <p14:creationId xmlns:p14="http://schemas.microsoft.com/office/powerpoint/2010/main" val="4072278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08EBC9-0BA5-4589-8B01-D7F04DCB79EE}" type="datetimeFigureOut">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607EBD-2DBF-41BC-AD7E-05E93AF36A37}" type="slidenum">
              <a:rPr kumimoji="1" lang="ja-JP" altLang="en-US" smtClean="0"/>
              <a:t>‹#›</a:t>
            </a:fld>
            <a:endParaRPr kumimoji="1" lang="ja-JP" altLang="en-US"/>
          </a:p>
        </p:txBody>
      </p:sp>
    </p:spTree>
    <p:extLst>
      <p:ext uri="{BB962C8B-B14F-4D97-AF65-F5344CB8AC3E}">
        <p14:creationId xmlns:p14="http://schemas.microsoft.com/office/powerpoint/2010/main" val="3019083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08EBC9-0BA5-4589-8B01-D7F04DCB79EE}" type="datetimeFigureOut">
              <a:rPr kumimoji="1" lang="ja-JP" altLang="en-US" smtClean="0"/>
              <a:t>2023/11/8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607EBD-2DBF-41BC-AD7E-05E93AF36A37}" type="slidenum">
              <a:rPr kumimoji="1" lang="ja-JP" altLang="en-US" smtClean="0"/>
              <a:t>‹#›</a:t>
            </a:fld>
            <a:endParaRPr kumimoji="1" lang="ja-JP" altLang="en-US"/>
          </a:p>
        </p:txBody>
      </p:sp>
      <p:pic>
        <p:nvPicPr>
          <p:cNvPr id="7" name="図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8246321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85269"/>
            <a:ext cx="5204657" cy="1077218"/>
          </a:xfrm>
          <a:prstGeom prst="rect">
            <a:avLst/>
          </a:prstGeom>
          <a:noFill/>
        </p:spPr>
        <p:txBody>
          <a:bodyPr wrap="square" rtlCol="0">
            <a:spAutoFit/>
          </a:bodyPr>
          <a:lstStyle/>
          <a:p>
            <a:pPr algn="r"/>
            <a:r>
              <a:rPr lang="ja-JP" altLang="ja-JP" sz="3200" dirty="0">
                <a:solidFill>
                  <a:schemeClr val="accent6">
                    <a:lumMod val="75000"/>
                  </a:schemeClr>
                </a:solidFill>
                <a:latin typeface="HGP創英角ｺﾞｼｯｸUB" pitchFamily="50" charset="-128"/>
                <a:ea typeface="HGP創英角ｺﾞｼｯｸUB" pitchFamily="50" charset="-128"/>
              </a:rPr>
              <a:t>年末年始</a:t>
            </a:r>
            <a:r>
              <a:rPr lang="ja-JP" altLang="en-US" sz="3200" dirty="0">
                <a:solidFill>
                  <a:schemeClr val="accent6">
                    <a:lumMod val="75000"/>
                  </a:schemeClr>
                </a:solidFill>
                <a:latin typeface="HGP創英角ｺﾞｼｯｸUB" pitchFamily="50" charset="-128"/>
                <a:ea typeface="HGP創英角ｺﾞｼｯｸUB" pitchFamily="50" charset="-128"/>
              </a:rPr>
              <a:t>営業</a:t>
            </a:r>
            <a:r>
              <a:rPr lang="ja-JP" altLang="ja-JP" sz="3200" dirty="0">
                <a:solidFill>
                  <a:schemeClr val="accent6">
                    <a:lumMod val="75000"/>
                  </a:schemeClr>
                </a:solidFill>
                <a:latin typeface="HGP創英角ｺﾞｼｯｸUB" pitchFamily="50" charset="-128"/>
                <a:ea typeface="HGP創英角ｺﾞｼｯｸUB" pitchFamily="50" charset="-128"/>
              </a:rPr>
              <a:t>日のお知らせ</a:t>
            </a:r>
            <a:endParaRPr lang="en-US" altLang="ja-JP" sz="3200" dirty="0">
              <a:solidFill>
                <a:schemeClr val="accent6">
                  <a:lumMod val="75000"/>
                </a:schemeClr>
              </a:solidFill>
              <a:latin typeface="HGP創英角ｺﾞｼｯｸUB" pitchFamily="50" charset="-128"/>
              <a:ea typeface="HGP創英角ｺﾞｼｯｸUB" pitchFamily="50" charset="-128"/>
            </a:endParaRPr>
          </a:p>
          <a:p>
            <a:pPr algn="r"/>
            <a:endParaRPr kumimoji="1" lang="en-US" altLang="ja-JP" sz="3200" dirty="0">
              <a:latin typeface="HGP創英角ｺﾞｼｯｸUB" pitchFamily="50" charset="-128"/>
              <a:ea typeface="HGP創英角ｺﾞｼｯｸUB" pitchFamily="50" charset="-128"/>
            </a:endParaRPr>
          </a:p>
        </p:txBody>
      </p:sp>
      <p:sp>
        <p:nvSpPr>
          <p:cNvPr id="5" name="テキスト ボックス 4"/>
          <p:cNvSpPr txBox="1"/>
          <p:nvPr/>
        </p:nvSpPr>
        <p:spPr>
          <a:xfrm>
            <a:off x="362612" y="935324"/>
            <a:ext cx="6825208" cy="738664"/>
          </a:xfrm>
          <a:prstGeom prst="rect">
            <a:avLst/>
          </a:prstGeom>
          <a:noFill/>
        </p:spPr>
        <p:txBody>
          <a:bodyPr wrap="square" rtlCol="0">
            <a:spAutoFit/>
          </a:bodyPr>
          <a:lstStyle/>
          <a:p>
            <a:r>
              <a:rPr lang="ja-JP" altLang="en-US" sz="1400" dirty="0">
                <a:latin typeface="+mn-ea"/>
              </a:rPr>
              <a:t>平素は格別のお引き立てを賜り厚く御礼申し上げます</a:t>
            </a:r>
            <a:endParaRPr lang="en-US" altLang="ja-JP" sz="1400" dirty="0">
              <a:latin typeface="+mn-ea"/>
            </a:endParaRPr>
          </a:p>
          <a:p>
            <a:r>
              <a:rPr lang="ja-JP" altLang="en-US" sz="1400" dirty="0">
                <a:latin typeface="+mn-ea"/>
              </a:rPr>
              <a:t>年末年始の期間の営業時間および休業日は下記の通りとさせていただきますのでご来店の際はご留意くださいますようお願いいたします</a:t>
            </a:r>
            <a:endParaRPr kumimoji="1" lang="ja-JP" altLang="en-US" sz="1400" dirty="0"/>
          </a:p>
        </p:txBody>
      </p:sp>
      <p:sp>
        <p:nvSpPr>
          <p:cNvPr id="7" name="テキスト ボックス 6"/>
          <p:cNvSpPr txBox="1"/>
          <p:nvPr/>
        </p:nvSpPr>
        <p:spPr>
          <a:xfrm>
            <a:off x="422648" y="1682881"/>
            <a:ext cx="6825208" cy="4308872"/>
          </a:xfrm>
          <a:prstGeom prst="rect">
            <a:avLst/>
          </a:prstGeom>
          <a:noFill/>
        </p:spPr>
        <p:txBody>
          <a:bodyPr wrap="square" rtlCol="0">
            <a:spAutoFit/>
          </a:bodyPr>
          <a:lstStyle/>
          <a:p>
            <a:r>
              <a:rPr lang="ja-JP" altLang="en-US" sz="2000" dirty="0">
                <a:ln w="0">
                  <a:solidFill>
                    <a:sysClr val="windowText" lastClr="000000"/>
                  </a:solidFill>
                </a:ln>
                <a:solidFill>
                  <a:sysClr val="windowText" lastClr="000000"/>
                </a:solidFill>
              </a:rPr>
              <a:t>年末年始の休業期間</a:t>
            </a:r>
            <a:endParaRPr lang="en-US" altLang="ja-JP" sz="2000" dirty="0">
              <a:ln w="0">
                <a:solidFill>
                  <a:sysClr val="windowText" lastClr="000000"/>
                </a:solidFill>
              </a:ln>
              <a:solidFill>
                <a:sysClr val="windowText" lastClr="000000"/>
              </a:solidFill>
            </a:endParaRPr>
          </a:p>
          <a:p>
            <a:r>
              <a:rPr lang="en-US" altLang="ja-JP" b="1" dirty="0">
                <a:solidFill>
                  <a:schemeClr val="tx1">
                    <a:lumMod val="50000"/>
                    <a:lumOff val="50000"/>
                  </a:schemeClr>
                </a:solidFill>
              </a:rPr>
              <a:t>2023</a:t>
            </a:r>
            <a:r>
              <a:rPr lang="ja-JP" altLang="en-US" b="1" dirty="0">
                <a:solidFill>
                  <a:schemeClr val="tx1">
                    <a:lumMod val="50000"/>
                    <a:lumOff val="50000"/>
                  </a:schemeClr>
                </a:solidFill>
              </a:rPr>
              <a:t>年</a:t>
            </a:r>
            <a:r>
              <a:rPr lang="en-US" altLang="ja-JP" b="1" dirty="0">
                <a:solidFill>
                  <a:schemeClr val="tx1">
                    <a:lumMod val="50000"/>
                    <a:lumOff val="50000"/>
                  </a:schemeClr>
                </a:solidFill>
              </a:rPr>
              <a:t>12</a:t>
            </a:r>
            <a:r>
              <a:rPr lang="ja-JP" altLang="en-US" b="1" dirty="0">
                <a:solidFill>
                  <a:schemeClr val="tx1">
                    <a:lumMod val="50000"/>
                    <a:lumOff val="50000"/>
                  </a:schemeClr>
                </a:solidFill>
              </a:rPr>
              <a:t>月</a:t>
            </a:r>
            <a:r>
              <a:rPr lang="en-US" altLang="ja-JP" b="1" dirty="0">
                <a:solidFill>
                  <a:schemeClr val="tx1">
                    <a:lumMod val="50000"/>
                    <a:lumOff val="50000"/>
                  </a:schemeClr>
                </a:solidFill>
              </a:rPr>
              <a:t>31</a:t>
            </a:r>
            <a:r>
              <a:rPr lang="ja-JP" altLang="en-US" b="1" dirty="0">
                <a:solidFill>
                  <a:schemeClr val="tx1">
                    <a:lumMod val="50000"/>
                    <a:lumOff val="50000"/>
                  </a:schemeClr>
                </a:solidFill>
              </a:rPr>
              <a:t>日（日）～</a:t>
            </a:r>
            <a:r>
              <a:rPr lang="en-US" altLang="ja-JP" b="1" dirty="0">
                <a:solidFill>
                  <a:schemeClr val="tx1">
                    <a:lumMod val="50000"/>
                    <a:lumOff val="50000"/>
                  </a:schemeClr>
                </a:solidFill>
              </a:rPr>
              <a:t>2024</a:t>
            </a:r>
            <a:r>
              <a:rPr lang="ja-JP" altLang="en-US" b="1" dirty="0">
                <a:solidFill>
                  <a:schemeClr val="tx1">
                    <a:lumMod val="50000"/>
                    <a:lumOff val="50000"/>
                  </a:schemeClr>
                </a:solidFill>
              </a:rPr>
              <a:t>年</a:t>
            </a:r>
            <a:r>
              <a:rPr lang="en-US" altLang="ja-JP" b="1" dirty="0">
                <a:solidFill>
                  <a:schemeClr val="tx1">
                    <a:lumMod val="50000"/>
                    <a:lumOff val="50000"/>
                  </a:schemeClr>
                </a:solidFill>
              </a:rPr>
              <a:t>1</a:t>
            </a:r>
            <a:r>
              <a:rPr lang="ja-JP" altLang="en-US" b="1" dirty="0">
                <a:solidFill>
                  <a:schemeClr val="tx1">
                    <a:lumMod val="50000"/>
                    <a:lumOff val="50000"/>
                  </a:schemeClr>
                </a:solidFill>
              </a:rPr>
              <a:t>月</a:t>
            </a:r>
            <a:r>
              <a:rPr lang="en-US" altLang="ja-JP" b="1" dirty="0">
                <a:solidFill>
                  <a:schemeClr val="tx1">
                    <a:lumMod val="50000"/>
                    <a:lumOff val="50000"/>
                  </a:schemeClr>
                </a:solidFill>
              </a:rPr>
              <a:t>2</a:t>
            </a:r>
            <a:r>
              <a:rPr lang="ja-JP" altLang="en-US" b="1" dirty="0">
                <a:solidFill>
                  <a:schemeClr val="tx1">
                    <a:lumMod val="50000"/>
                    <a:lumOff val="50000"/>
                  </a:schemeClr>
                </a:solidFill>
              </a:rPr>
              <a:t>日（火）まで休業致します</a:t>
            </a:r>
            <a:endParaRPr lang="en-US" altLang="ja-JP" b="1" dirty="0">
              <a:solidFill>
                <a:schemeClr val="tx1">
                  <a:lumMod val="50000"/>
                  <a:lumOff val="50000"/>
                </a:schemeClr>
              </a:solidFill>
            </a:endParaRPr>
          </a:p>
          <a:p>
            <a:endParaRPr lang="en-US" altLang="ja-JP" sz="800" b="1" dirty="0">
              <a:solidFill>
                <a:schemeClr val="tx1">
                  <a:lumMod val="50000"/>
                  <a:lumOff val="50000"/>
                </a:schemeClr>
              </a:solidFill>
            </a:endParaRPr>
          </a:p>
          <a:p>
            <a:r>
              <a:rPr lang="ja-JP" altLang="en-US" b="1" dirty="0">
                <a:solidFill>
                  <a:schemeClr val="tx1">
                    <a:lumMod val="50000"/>
                    <a:lumOff val="50000"/>
                  </a:schemeClr>
                </a:solidFill>
              </a:rPr>
              <a:t>★レストランの営業は、</a:t>
            </a:r>
            <a:r>
              <a:rPr lang="en-US" altLang="ja-JP" b="1" dirty="0">
                <a:solidFill>
                  <a:schemeClr val="tx1">
                    <a:lumMod val="50000"/>
                    <a:lumOff val="50000"/>
                  </a:schemeClr>
                </a:solidFill>
              </a:rPr>
              <a:t>2024</a:t>
            </a:r>
            <a:r>
              <a:rPr lang="ja-JP" altLang="en-US" b="1" dirty="0">
                <a:solidFill>
                  <a:schemeClr val="tx1">
                    <a:lumMod val="50000"/>
                    <a:lumOff val="50000"/>
                  </a:schemeClr>
                </a:solidFill>
              </a:rPr>
              <a:t>年１月</a:t>
            </a:r>
            <a:r>
              <a:rPr lang="en-US" altLang="ja-JP" b="1" dirty="0">
                <a:solidFill>
                  <a:schemeClr val="tx1">
                    <a:lumMod val="50000"/>
                    <a:lumOff val="50000"/>
                  </a:schemeClr>
                </a:solidFill>
              </a:rPr>
              <a:t>4</a:t>
            </a:r>
            <a:r>
              <a:rPr lang="ja-JP" altLang="en-US" b="1" dirty="0">
                <a:solidFill>
                  <a:schemeClr val="tx1">
                    <a:lumMod val="50000"/>
                    <a:lumOff val="50000"/>
                  </a:schemeClr>
                </a:solidFill>
              </a:rPr>
              <a:t>日（木）から</a:t>
            </a:r>
            <a:endParaRPr lang="en-US" altLang="ja-JP" b="1" dirty="0">
              <a:solidFill>
                <a:schemeClr val="tx1">
                  <a:lumMod val="50000"/>
                  <a:lumOff val="50000"/>
                </a:schemeClr>
              </a:solidFill>
            </a:endParaRPr>
          </a:p>
          <a:p>
            <a:r>
              <a:rPr lang="ja-JP" altLang="en-US" b="1" dirty="0">
                <a:solidFill>
                  <a:schemeClr val="tx1">
                    <a:lumMod val="50000"/>
                    <a:lumOff val="50000"/>
                  </a:schemeClr>
                </a:solidFill>
              </a:rPr>
              <a:t>但し、</a:t>
            </a:r>
            <a:r>
              <a:rPr lang="en-US" altLang="ja-JP" b="1" dirty="0">
                <a:solidFill>
                  <a:schemeClr val="tx1">
                    <a:lumMod val="50000"/>
                    <a:lumOff val="50000"/>
                  </a:schemeClr>
                </a:solidFill>
              </a:rPr>
              <a:t>1</a:t>
            </a:r>
            <a:r>
              <a:rPr lang="ja-JP" altLang="en-US" b="1" dirty="0">
                <a:solidFill>
                  <a:schemeClr val="tx1">
                    <a:lumMod val="50000"/>
                    <a:lumOff val="50000"/>
                  </a:schemeClr>
                </a:solidFill>
              </a:rPr>
              <a:t>月</a:t>
            </a:r>
            <a:r>
              <a:rPr lang="en-US" altLang="ja-JP" b="1" dirty="0">
                <a:solidFill>
                  <a:schemeClr val="tx1">
                    <a:lumMod val="50000"/>
                    <a:lumOff val="50000"/>
                  </a:schemeClr>
                </a:solidFill>
              </a:rPr>
              <a:t>4</a:t>
            </a:r>
            <a:r>
              <a:rPr lang="ja-JP" altLang="en-US" b="1" dirty="0">
                <a:solidFill>
                  <a:schemeClr val="tx1">
                    <a:lumMod val="50000"/>
                    <a:lumOff val="50000"/>
                  </a:schemeClr>
                </a:solidFill>
              </a:rPr>
              <a:t>日（木）～</a:t>
            </a:r>
            <a:r>
              <a:rPr lang="en-US" altLang="ja-JP" b="1" dirty="0">
                <a:solidFill>
                  <a:schemeClr val="tx1">
                    <a:lumMod val="50000"/>
                    <a:lumOff val="50000"/>
                  </a:schemeClr>
                </a:solidFill>
              </a:rPr>
              <a:t>1</a:t>
            </a:r>
            <a:r>
              <a:rPr lang="ja-JP" altLang="en-US" b="1" dirty="0">
                <a:solidFill>
                  <a:schemeClr val="tx1">
                    <a:lumMod val="50000"/>
                    <a:lumOff val="50000"/>
                  </a:schemeClr>
                </a:solidFill>
              </a:rPr>
              <a:t>月</a:t>
            </a:r>
            <a:r>
              <a:rPr lang="en-US" altLang="ja-JP" b="1" dirty="0">
                <a:solidFill>
                  <a:schemeClr val="tx1">
                    <a:lumMod val="50000"/>
                    <a:lumOff val="50000"/>
                  </a:schemeClr>
                </a:solidFill>
              </a:rPr>
              <a:t>5</a:t>
            </a:r>
            <a:r>
              <a:rPr lang="ja-JP" altLang="en-US" b="1" dirty="0">
                <a:solidFill>
                  <a:schemeClr val="tx1">
                    <a:lumMod val="50000"/>
                    <a:lumOff val="50000"/>
                  </a:schemeClr>
                </a:solidFill>
              </a:rPr>
              <a:t>日（金）の</a:t>
            </a:r>
            <a:r>
              <a:rPr lang="en-US" altLang="ja-JP" b="1" dirty="0">
                <a:solidFill>
                  <a:schemeClr val="tx1">
                    <a:lumMod val="50000"/>
                    <a:lumOff val="50000"/>
                  </a:schemeClr>
                </a:solidFill>
              </a:rPr>
              <a:t>2</a:t>
            </a:r>
            <a:r>
              <a:rPr lang="ja-JP" altLang="en-US" b="1" dirty="0">
                <a:solidFill>
                  <a:schemeClr val="tx1">
                    <a:lumMod val="50000"/>
                    <a:lumOff val="50000"/>
                  </a:schemeClr>
                </a:solidFill>
              </a:rPr>
              <a:t>日間は</a:t>
            </a:r>
            <a:endParaRPr lang="en-US" altLang="ja-JP" b="1" dirty="0">
              <a:solidFill>
                <a:schemeClr val="tx1">
                  <a:lumMod val="50000"/>
                  <a:lumOff val="50000"/>
                </a:schemeClr>
              </a:solidFill>
            </a:endParaRPr>
          </a:p>
          <a:p>
            <a:r>
              <a:rPr lang="ja-JP" altLang="en-US" b="1" dirty="0">
                <a:solidFill>
                  <a:schemeClr val="tx1">
                    <a:lumMod val="50000"/>
                    <a:lumOff val="50000"/>
                  </a:schemeClr>
                </a:solidFill>
              </a:rPr>
              <a:t>ランチタイムのみとさせて頂きます</a:t>
            </a:r>
            <a:endParaRPr lang="en-US" altLang="ja-JP" b="1" dirty="0">
              <a:solidFill>
                <a:schemeClr val="tx1">
                  <a:lumMod val="50000"/>
                  <a:lumOff val="50000"/>
                </a:schemeClr>
              </a:solidFill>
            </a:endParaRPr>
          </a:p>
          <a:p>
            <a:r>
              <a:rPr lang="en-US" altLang="ja-JP" b="1" dirty="0">
                <a:solidFill>
                  <a:schemeClr val="tx1">
                    <a:lumMod val="50000"/>
                    <a:lumOff val="50000"/>
                  </a:schemeClr>
                </a:solidFill>
              </a:rPr>
              <a:t>AM11</a:t>
            </a:r>
            <a:r>
              <a:rPr lang="ja-JP" altLang="en-US" b="1" dirty="0">
                <a:solidFill>
                  <a:schemeClr val="tx1">
                    <a:lumMod val="50000"/>
                    <a:lumOff val="50000"/>
                  </a:schemeClr>
                </a:solidFill>
              </a:rPr>
              <a:t>：</a:t>
            </a:r>
            <a:r>
              <a:rPr lang="en-US" altLang="ja-JP" b="1" dirty="0">
                <a:solidFill>
                  <a:schemeClr val="tx1">
                    <a:lumMod val="50000"/>
                    <a:lumOff val="50000"/>
                  </a:schemeClr>
                </a:solidFill>
              </a:rPr>
              <a:t>00</a:t>
            </a:r>
            <a:r>
              <a:rPr lang="ja-JP" altLang="en-US" b="1" dirty="0">
                <a:solidFill>
                  <a:schemeClr val="tx1">
                    <a:lumMod val="50000"/>
                    <a:lumOff val="50000"/>
                  </a:schemeClr>
                </a:solidFill>
              </a:rPr>
              <a:t>～</a:t>
            </a:r>
            <a:r>
              <a:rPr lang="en-US" altLang="ja-JP" b="1" dirty="0">
                <a:solidFill>
                  <a:schemeClr val="tx1">
                    <a:lumMod val="50000"/>
                    <a:lumOff val="50000"/>
                  </a:schemeClr>
                </a:solidFill>
              </a:rPr>
              <a:t>PM2</a:t>
            </a:r>
            <a:r>
              <a:rPr lang="ja-JP" altLang="en-US" b="1" dirty="0">
                <a:solidFill>
                  <a:schemeClr val="tx1">
                    <a:lumMod val="50000"/>
                    <a:lumOff val="50000"/>
                  </a:schemeClr>
                </a:solidFill>
              </a:rPr>
              <a:t>：</a:t>
            </a:r>
            <a:r>
              <a:rPr lang="en-US" altLang="ja-JP" b="1" dirty="0">
                <a:solidFill>
                  <a:schemeClr val="tx1">
                    <a:lumMod val="50000"/>
                    <a:lumOff val="50000"/>
                  </a:schemeClr>
                </a:solidFill>
              </a:rPr>
              <a:t>30</a:t>
            </a:r>
            <a:r>
              <a:rPr lang="ja-JP" altLang="en-US" b="1" dirty="0">
                <a:solidFill>
                  <a:schemeClr val="tx1">
                    <a:lumMod val="50000"/>
                    <a:lumOff val="50000"/>
                  </a:schemeClr>
                </a:solidFill>
              </a:rPr>
              <a:t>（オーダーストップ</a:t>
            </a:r>
            <a:r>
              <a:rPr lang="en-US" altLang="ja-JP" b="1" dirty="0">
                <a:solidFill>
                  <a:schemeClr val="tx1">
                    <a:lumMod val="50000"/>
                    <a:lumOff val="50000"/>
                  </a:schemeClr>
                </a:solidFill>
              </a:rPr>
              <a:t>PM2</a:t>
            </a:r>
            <a:r>
              <a:rPr lang="ja-JP" altLang="en-US" b="1" dirty="0">
                <a:solidFill>
                  <a:schemeClr val="tx1">
                    <a:lumMod val="50000"/>
                    <a:lumOff val="50000"/>
                  </a:schemeClr>
                </a:solidFill>
              </a:rPr>
              <a:t>：</a:t>
            </a:r>
            <a:r>
              <a:rPr lang="en-US" altLang="ja-JP" b="1" dirty="0">
                <a:solidFill>
                  <a:schemeClr val="tx1">
                    <a:lumMod val="50000"/>
                    <a:lumOff val="50000"/>
                  </a:schemeClr>
                </a:solidFill>
              </a:rPr>
              <a:t>00</a:t>
            </a:r>
            <a:r>
              <a:rPr lang="ja-JP" altLang="en-US" b="1" dirty="0">
                <a:solidFill>
                  <a:schemeClr val="tx1">
                    <a:lumMod val="50000"/>
                    <a:lumOff val="50000"/>
                  </a:schemeClr>
                </a:solidFill>
              </a:rPr>
              <a:t>）まで</a:t>
            </a:r>
            <a:endParaRPr lang="en-US" altLang="ja-JP" b="1" dirty="0">
              <a:solidFill>
                <a:schemeClr val="tx1">
                  <a:lumMod val="50000"/>
                  <a:lumOff val="50000"/>
                </a:schemeClr>
              </a:solidFill>
            </a:endParaRPr>
          </a:p>
          <a:p>
            <a:endParaRPr lang="en-US" altLang="ja-JP" sz="800" b="1" dirty="0">
              <a:solidFill>
                <a:schemeClr val="tx1">
                  <a:lumMod val="50000"/>
                  <a:lumOff val="50000"/>
                </a:schemeClr>
              </a:solidFill>
            </a:endParaRPr>
          </a:p>
          <a:p>
            <a:r>
              <a:rPr lang="ja-JP" altLang="en-US" b="1" dirty="0">
                <a:solidFill>
                  <a:schemeClr val="tx1">
                    <a:lumMod val="50000"/>
                    <a:lumOff val="50000"/>
                  </a:schemeClr>
                </a:solidFill>
              </a:rPr>
              <a:t>★売店の営業は、</a:t>
            </a:r>
            <a:r>
              <a:rPr lang="en-US" altLang="ja-JP" b="1" dirty="0">
                <a:solidFill>
                  <a:schemeClr val="tx1">
                    <a:lumMod val="50000"/>
                    <a:lumOff val="50000"/>
                  </a:schemeClr>
                </a:solidFill>
              </a:rPr>
              <a:t>2024</a:t>
            </a:r>
            <a:r>
              <a:rPr lang="ja-JP" altLang="en-US" b="1" dirty="0">
                <a:solidFill>
                  <a:schemeClr val="tx1">
                    <a:lumMod val="50000"/>
                    <a:lumOff val="50000"/>
                  </a:schemeClr>
                </a:solidFill>
              </a:rPr>
              <a:t>年</a:t>
            </a:r>
            <a:r>
              <a:rPr lang="en-US" altLang="ja-JP" b="1" dirty="0">
                <a:solidFill>
                  <a:schemeClr val="tx1">
                    <a:lumMod val="50000"/>
                    <a:lumOff val="50000"/>
                  </a:schemeClr>
                </a:solidFill>
              </a:rPr>
              <a:t>1</a:t>
            </a:r>
            <a:r>
              <a:rPr lang="ja-JP" altLang="en-US" b="1" dirty="0">
                <a:solidFill>
                  <a:schemeClr val="tx1">
                    <a:lumMod val="50000"/>
                    <a:lumOff val="50000"/>
                  </a:schemeClr>
                </a:solidFill>
              </a:rPr>
              <a:t>月</a:t>
            </a:r>
            <a:r>
              <a:rPr lang="en-US" altLang="ja-JP" b="1" dirty="0">
                <a:solidFill>
                  <a:schemeClr val="tx1">
                    <a:lumMod val="50000"/>
                    <a:lumOff val="50000"/>
                  </a:schemeClr>
                </a:solidFill>
              </a:rPr>
              <a:t>3</a:t>
            </a:r>
            <a:r>
              <a:rPr lang="ja-JP" altLang="en-US" b="1" dirty="0">
                <a:solidFill>
                  <a:schemeClr val="tx1">
                    <a:lumMod val="50000"/>
                    <a:lumOff val="50000"/>
                  </a:schemeClr>
                </a:solidFill>
              </a:rPr>
              <a:t>日（水）から</a:t>
            </a:r>
            <a:endParaRPr lang="en-US" altLang="ja-JP" b="1" dirty="0">
              <a:solidFill>
                <a:schemeClr val="tx1">
                  <a:lumMod val="50000"/>
                  <a:lumOff val="50000"/>
                </a:schemeClr>
              </a:solidFill>
            </a:endParaRPr>
          </a:p>
          <a:p>
            <a:r>
              <a:rPr lang="ja-JP" altLang="en-US" b="1" dirty="0">
                <a:solidFill>
                  <a:schemeClr val="tx1">
                    <a:lumMod val="50000"/>
                    <a:lumOff val="50000"/>
                  </a:schemeClr>
                </a:solidFill>
              </a:rPr>
              <a:t>但し、</a:t>
            </a:r>
            <a:r>
              <a:rPr lang="en-US" altLang="ja-JP" b="1" dirty="0">
                <a:solidFill>
                  <a:schemeClr val="tx1">
                    <a:lumMod val="50000"/>
                    <a:lumOff val="50000"/>
                  </a:schemeClr>
                </a:solidFill>
              </a:rPr>
              <a:t>1</a:t>
            </a:r>
            <a:r>
              <a:rPr lang="ja-JP" altLang="en-US" b="1" dirty="0">
                <a:solidFill>
                  <a:schemeClr val="tx1">
                    <a:lumMod val="50000"/>
                    <a:lumOff val="50000"/>
                  </a:schemeClr>
                </a:solidFill>
              </a:rPr>
              <a:t>月</a:t>
            </a:r>
            <a:r>
              <a:rPr lang="en-US" altLang="ja-JP" b="1" dirty="0">
                <a:solidFill>
                  <a:schemeClr val="tx1">
                    <a:lumMod val="50000"/>
                    <a:lumOff val="50000"/>
                  </a:schemeClr>
                </a:solidFill>
              </a:rPr>
              <a:t>3</a:t>
            </a:r>
            <a:r>
              <a:rPr lang="ja-JP" altLang="en-US" b="1" dirty="0">
                <a:solidFill>
                  <a:schemeClr val="tx1">
                    <a:lumMod val="50000"/>
                    <a:lumOff val="50000"/>
                  </a:schemeClr>
                </a:solidFill>
              </a:rPr>
              <a:t>日（水）～</a:t>
            </a:r>
            <a:r>
              <a:rPr lang="en-US" altLang="ja-JP" b="1" dirty="0">
                <a:solidFill>
                  <a:schemeClr val="tx1">
                    <a:lumMod val="50000"/>
                    <a:lumOff val="50000"/>
                  </a:schemeClr>
                </a:solidFill>
              </a:rPr>
              <a:t>1</a:t>
            </a:r>
            <a:r>
              <a:rPr lang="ja-JP" altLang="en-US" b="1" dirty="0">
                <a:solidFill>
                  <a:schemeClr val="tx1">
                    <a:lumMod val="50000"/>
                    <a:lumOff val="50000"/>
                  </a:schemeClr>
                </a:solidFill>
              </a:rPr>
              <a:t>月</a:t>
            </a:r>
            <a:r>
              <a:rPr lang="en-US" altLang="ja-JP" b="1" dirty="0">
                <a:solidFill>
                  <a:schemeClr val="tx1">
                    <a:lumMod val="50000"/>
                    <a:lumOff val="50000"/>
                  </a:schemeClr>
                </a:solidFill>
              </a:rPr>
              <a:t>5</a:t>
            </a:r>
            <a:r>
              <a:rPr lang="ja-JP" altLang="en-US" b="1" dirty="0">
                <a:solidFill>
                  <a:schemeClr val="tx1">
                    <a:lumMod val="50000"/>
                    <a:lumOff val="50000"/>
                  </a:schemeClr>
                </a:solidFill>
              </a:rPr>
              <a:t>日（金）の</a:t>
            </a:r>
            <a:r>
              <a:rPr lang="en-US" altLang="ja-JP" b="1" dirty="0">
                <a:solidFill>
                  <a:schemeClr val="tx1">
                    <a:lumMod val="50000"/>
                    <a:lumOff val="50000"/>
                  </a:schemeClr>
                </a:solidFill>
              </a:rPr>
              <a:t>3</a:t>
            </a:r>
            <a:r>
              <a:rPr lang="ja-JP" altLang="en-US" b="1" dirty="0">
                <a:solidFill>
                  <a:schemeClr val="tx1">
                    <a:lumMod val="50000"/>
                    <a:lumOff val="50000"/>
                  </a:schemeClr>
                </a:solidFill>
              </a:rPr>
              <a:t>日間は</a:t>
            </a:r>
            <a:endParaRPr lang="en-US" altLang="ja-JP" b="1" dirty="0">
              <a:solidFill>
                <a:schemeClr val="tx1">
                  <a:lumMod val="50000"/>
                  <a:lumOff val="50000"/>
                </a:schemeClr>
              </a:solidFill>
            </a:endParaRPr>
          </a:p>
          <a:p>
            <a:r>
              <a:rPr lang="en-US" altLang="ja-JP" b="1" dirty="0">
                <a:solidFill>
                  <a:schemeClr val="tx1">
                    <a:lumMod val="50000"/>
                    <a:lumOff val="50000"/>
                  </a:schemeClr>
                </a:solidFill>
              </a:rPr>
              <a:t>AM</a:t>
            </a:r>
            <a:r>
              <a:rPr lang="ja-JP" altLang="en-US" b="1" dirty="0">
                <a:solidFill>
                  <a:schemeClr val="tx1">
                    <a:lumMod val="50000"/>
                    <a:lumOff val="50000"/>
                  </a:schemeClr>
                </a:solidFill>
              </a:rPr>
              <a:t>　</a:t>
            </a:r>
            <a:r>
              <a:rPr lang="en-US" altLang="ja-JP" b="1" dirty="0">
                <a:solidFill>
                  <a:schemeClr val="tx1">
                    <a:lumMod val="50000"/>
                    <a:lumOff val="50000"/>
                  </a:schemeClr>
                </a:solidFill>
              </a:rPr>
              <a:t>9</a:t>
            </a:r>
            <a:r>
              <a:rPr lang="ja-JP" altLang="en-US" b="1" dirty="0">
                <a:solidFill>
                  <a:schemeClr val="tx1">
                    <a:lumMod val="50000"/>
                    <a:lumOff val="50000"/>
                  </a:schemeClr>
                </a:solidFill>
              </a:rPr>
              <a:t>：</a:t>
            </a:r>
            <a:r>
              <a:rPr lang="en-US" altLang="ja-JP" b="1" dirty="0">
                <a:solidFill>
                  <a:schemeClr val="tx1">
                    <a:lumMod val="50000"/>
                    <a:lumOff val="50000"/>
                  </a:schemeClr>
                </a:solidFill>
              </a:rPr>
              <a:t>00</a:t>
            </a:r>
            <a:r>
              <a:rPr lang="ja-JP" altLang="en-US" b="1" dirty="0">
                <a:solidFill>
                  <a:schemeClr val="tx1">
                    <a:lumMod val="50000"/>
                    <a:lumOff val="50000"/>
                  </a:schemeClr>
                </a:solidFill>
              </a:rPr>
              <a:t>～</a:t>
            </a:r>
            <a:r>
              <a:rPr lang="en-US" altLang="ja-JP" b="1" dirty="0">
                <a:solidFill>
                  <a:schemeClr val="tx1">
                    <a:lumMod val="50000"/>
                    <a:lumOff val="50000"/>
                  </a:schemeClr>
                </a:solidFill>
              </a:rPr>
              <a:t>PM2</a:t>
            </a:r>
            <a:r>
              <a:rPr lang="ja-JP" altLang="en-US" b="1" dirty="0">
                <a:solidFill>
                  <a:schemeClr val="tx1">
                    <a:lumMod val="50000"/>
                    <a:lumOff val="50000"/>
                  </a:schemeClr>
                </a:solidFill>
              </a:rPr>
              <a:t>：</a:t>
            </a:r>
            <a:r>
              <a:rPr lang="en-US" altLang="ja-JP" b="1" dirty="0">
                <a:solidFill>
                  <a:schemeClr val="tx1">
                    <a:lumMod val="50000"/>
                    <a:lumOff val="50000"/>
                  </a:schemeClr>
                </a:solidFill>
              </a:rPr>
              <a:t>30</a:t>
            </a:r>
            <a:r>
              <a:rPr lang="ja-JP" altLang="en-US" b="1" dirty="0">
                <a:solidFill>
                  <a:schemeClr val="tx1">
                    <a:lumMod val="50000"/>
                    <a:lumOff val="50000"/>
                  </a:schemeClr>
                </a:solidFill>
              </a:rPr>
              <a:t>までとさせて頂きます</a:t>
            </a:r>
            <a:endParaRPr lang="en-US" altLang="ja-JP" b="1" dirty="0">
              <a:solidFill>
                <a:schemeClr val="tx1">
                  <a:lumMod val="50000"/>
                  <a:lumOff val="50000"/>
                </a:schemeClr>
              </a:solidFill>
            </a:endParaRPr>
          </a:p>
          <a:p>
            <a:endParaRPr lang="en-US" altLang="ja-JP" sz="800" b="1" dirty="0">
              <a:solidFill>
                <a:schemeClr val="tx1">
                  <a:lumMod val="50000"/>
                  <a:lumOff val="50000"/>
                </a:schemeClr>
              </a:solidFill>
            </a:endParaRPr>
          </a:p>
          <a:p>
            <a:r>
              <a:rPr lang="en-US" altLang="ja-JP" b="1" dirty="0">
                <a:solidFill>
                  <a:schemeClr val="tx1">
                    <a:lumMod val="50000"/>
                    <a:lumOff val="50000"/>
                  </a:schemeClr>
                </a:solidFill>
              </a:rPr>
              <a:t>2024</a:t>
            </a:r>
            <a:r>
              <a:rPr lang="ja-JP" altLang="en-US" b="1" dirty="0">
                <a:solidFill>
                  <a:schemeClr val="tx1">
                    <a:lumMod val="50000"/>
                    <a:lumOff val="50000"/>
                  </a:schemeClr>
                </a:solidFill>
              </a:rPr>
              <a:t>年</a:t>
            </a:r>
            <a:r>
              <a:rPr lang="en-US" altLang="ja-JP" b="1" dirty="0">
                <a:solidFill>
                  <a:schemeClr val="tx1">
                    <a:lumMod val="50000"/>
                    <a:lumOff val="50000"/>
                  </a:schemeClr>
                </a:solidFill>
              </a:rPr>
              <a:t>1</a:t>
            </a:r>
            <a:r>
              <a:rPr lang="ja-JP" altLang="en-US" b="1" dirty="0">
                <a:solidFill>
                  <a:schemeClr val="tx1">
                    <a:lumMod val="50000"/>
                    <a:lumOff val="50000"/>
                  </a:schemeClr>
                </a:solidFill>
              </a:rPr>
              <a:t>月</a:t>
            </a:r>
            <a:r>
              <a:rPr lang="en-US" altLang="ja-JP" b="1" dirty="0">
                <a:solidFill>
                  <a:schemeClr val="tx1">
                    <a:lumMod val="50000"/>
                    <a:lumOff val="50000"/>
                  </a:schemeClr>
                </a:solidFill>
              </a:rPr>
              <a:t>6</a:t>
            </a:r>
            <a:r>
              <a:rPr lang="ja-JP" altLang="en-US" b="1" dirty="0">
                <a:solidFill>
                  <a:schemeClr val="tx1">
                    <a:lumMod val="50000"/>
                    <a:lumOff val="50000"/>
                  </a:schemeClr>
                </a:solidFill>
              </a:rPr>
              <a:t>日（土）からは</a:t>
            </a:r>
            <a:endParaRPr lang="en-US" altLang="ja-JP" b="1" dirty="0">
              <a:solidFill>
                <a:schemeClr val="tx1">
                  <a:lumMod val="50000"/>
                  <a:lumOff val="50000"/>
                </a:schemeClr>
              </a:solidFill>
            </a:endParaRPr>
          </a:p>
          <a:p>
            <a:r>
              <a:rPr lang="ja-JP" altLang="en-US" b="1" dirty="0">
                <a:solidFill>
                  <a:schemeClr val="tx1">
                    <a:lumMod val="50000"/>
                    <a:lumOff val="50000"/>
                  </a:schemeClr>
                </a:solidFill>
              </a:rPr>
              <a:t>レストラン・売店ともに</a:t>
            </a:r>
            <a:endParaRPr lang="en-US" altLang="ja-JP" b="1" dirty="0">
              <a:solidFill>
                <a:schemeClr val="tx1">
                  <a:lumMod val="50000"/>
                  <a:lumOff val="50000"/>
                </a:schemeClr>
              </a:solidFill>
            </a:endParaRPr>
          </a:p>
          <a:p>
            <a:r>
              <a:rPr lang="ja-JP" altLang="en-US" b="1" dirty="0">
                <a:solidFill>
                  <a:schemeClr val="tx1">
                    <a:lumMod val="50000"/>
                    <a:lumOff val="50000"/>
                  </a:schemeClr>
                </a:solidFill>
              </a:rPr>
              <a:t>通常通り営業致します</a:t>
            </a:r>
            <a:endParaRPr lang="en-US" altLang="ja-JP" b="1" dirty="0">
              <a:solidFill>
                <a:schemeClr val="tx1">
                  <a:lumMod val="50000"/>
                  <a:lumOff val="50000"/>
                </a:schemeClr>
              </a:solidFill>
            </a:endParaRPr>
          </a:p>
          <a:p>
            <a:endParaRPr lang="en-US" altLang="ja-JP" b="1" dirty="0">
              <a:solidFill>
                <a:schemeClr val="tx1">
                  <a:lumMod val="50000"/>
                  <a:lumOff val="50000"/>
                </a:schemeClr>
              </a:solidFill>
            </a:endParaRPr>
          </a:p>
          <a:p>
            <a:endParaRPr lang="ja-JP" altLang="en-US" sz="1400" dirty="0">
              <a:solidFill>
                <a:schemeClr val="tx1">
                  <a:lumMod val="50000"/>
                  <a:lumOff val="50000"/>
                </a:schemeClr>
              </a:solidFill>
            </a:endParaRPr>
          </a:p>
        </p:txBody>
      </p:sp>
      <p:sp>
        <p:nvSpPr>
          <p:cNvPr id="8" name="テキスト ボックス 7"/>
          <p:cNvSpPr txBox="1"/>
          <p:nvPr/>
        </p:nvSpPr>
        <p:spPr>
          <a:xfrm>
            <a:off x="547966" y="6271611"/>
            <a:ext cx="4174954" cy="400110"/>
          </a:xfrm>
          <a:prstGeom prst="rect">
            <a:avLst/>
          </a:prstGeom>
          <a:noFill/>
        </p:spPr>
        <p:txBody>
          <a:bodyPr wrap="square" rtlCol="0">
            <a:spAutoFit/>
          </a:bodyPr>
          <a:lstStyle/>
          <a:p>
            <a:r>
              <a:rPr lang="ja-JP" altLang="en-US" sz="2000" dirty="0">
                <a:ln w="0">
                  <a:solidFill>
                    <a:sysClr val="windowText" lastClr="000000"/>
                  </a:solidFill>
                </a:ln>
                <a:solidFill>
                  <a:sysClr val="windowText" lastClr="000000"/>
                </a:solidFill>
              </a:rPr>
              <a:t>道の駅ノンキーランド</a:t>
            </a:r>
            <a:r>
              <a:rPr lang="ja-JP" altLang="en-US" sz="2000" dirty="0" err="1">
                <a:ln w="0">
                  <a:solidFill>
                    <a:sysClr val="windowText" lastClr="000000"/>
                  </a:solidFill>
                </a:ln>
                <a:solidFill>
                  <a:sysClr val="windowText" lastClr="000000"/>
                </a:solidFill>
              </a:rPr>
              <a:t>ひがしも</a:t>
            </a:r>
            <a:r>
              <a:rPr lang="ja-JP" altLang="en-US" sz="2000" dirty="0">
                <a:ln w="0">
                  <a:solidFill>
                    <a:sysClr val="windowText" lastClr="000000"/>
                  </a:solidFill>
                </a:ln>
                <a:solidFill>
                  <a:sysClr val="windowText" lastClr="000000"/>
                </a:solidFill>
              </a:rPr>
              <a:t>こと</a:t>
            </a:r>
            <a:endParaRPr lang="en-US" altLang="ja-JP" sz="2000" dirty="0">
              <a:ln w="0">
                <a:solidFill>
                  <a:sysClr val="windowText" lastClr="000000"/>
                </a:solidFill>
              </a:ln>
              <a:solidFill>
                <a:sysClr val="windowText" lastClr="000000"/>
              </a:solidFill>
            </a:endParaRPr>
          </a:p>
        </p:txBody>
      </p:sp>
    </p:spTree>
    <p:extLst>
      <p:ext uri="{BB962C8B-B14F-4D97-AF65-F5344CB8AC3E}">
        <p14:creationId xmlns:p14="http://schemas.microsoft.com/office/powerpoint/2010/main" val="155380001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12558</TotalTime>
  <Words>201</Words>
  <Application>Microsoft Office PowerPoint</Application>
  <PresentationFormat>画面に合わせる (4:3)</PresentationFormat>
  <Paragraphs>19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ＭＳ Ｐゴシック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©オーナー’ｓ</dc:creator>
  <cp:lastModifiedBy>t w</cp:lastModifiedBy>
  <cp:revision>36</cp:revision>
  <cp:lastPrinted>2023-11-09T05:50:30Z</cp:lastPrinted>
  <dcterms:created xsi:type="dcterms:W3CDTF">2013-12-03T06:46:31Z</dcterms:created>
  <dcterms:modified xsi:type="dcterms:W3CDTF">2023-11-12T04:05:09Z</dcterms:modified>
</cp:coreProperties>
</file>