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44" autoAdjust="0"/>
  </p:normalViewPr>
  <p:slideViewPr>
    <p:cSldViewPr>
      <p:cViewPr varScale="1">
        <p:scale>
          <a:sx n="82" d="100"/>
          <a:sy n="82" d="100"/>
        </p:scale>
        <p:origin x="147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598E-9333-41BB-8C82-4511E879FA7B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7B33-5464-42CE-BB63-EE4EF347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701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598E-9333-41BB-8C82-4511E879FA7B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7B33-5464-42CE-BB63-EE4EF347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65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598E-9333-41BB-8C82-4511E879FA7B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7B33-5464-42CE-BB63-EE4EF347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794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598E-9333-41BB-8C82-4511E879FA7B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7B33-5464-42CE-BB63-EE4EF347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94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598E-9333-41BB-8C82-4511E879FA7B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7B33-5464-42CE-BB63-EE4EF347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22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598E-9333-41BB-8C82-4511E879FA7B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7B33-5464-42CE-BB63-EE4EF347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386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598E-9333-41BB-8C82-4511E879FA7B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7B33-5464-42CE-BB63-EE4EF347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027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598E-9333-41BB-8C82-4511E879FA7B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7B33-5464-42CE-BB63-EE4EF347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154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598E-9333-41BB-8C82-4511E879FA7B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7B33-5464-42CE-BB63-EE4EF347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20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598E-9333-41BB-8C82-4511E879FA7B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7B33-5464-42CE-BB63-EE4EF347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34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598E-9333-41BB-8C82-4511E879FA7B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7B33-5464-42CE-BB63-EE4EF347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903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F598E-9333-41BB-8C82-4511E879FA7B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E7B33-5464-42CE-BB63-EE4EF347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22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>
            <a:extLst>
              <a:ext uri="{FF2B5EF4-FFF2-40B4-BE49-F238E27FC236}">
                <a16:creationId xmlns:a16="http://schemas.microsoft.com/office/drawing/2014/main" id="{EFBB4D8B-2B8B-22CC-8266-1F24E19935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6057757"/>
          </a:xfrm>
          <a:prstGeom prst="rect">
            <a:avLst/>
          </a:prstGeom>
        </p:spPr>
      </p:pic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52400" y="3238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1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</a:b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52400" y="3238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83089" y="290724"/>
            <a:ext cx="45157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ほ</a:t>
            </a:r>
            <a:r>
              <a:rPr lang="ja-JP" altLang="en-US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ろ</a:t>
            </a:r>
            <a:r>
              <a:rPr lang="ja-JP" altLang="en-US" sz="5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み</a:t>
            </a:r>
            <a:r>
              <a:rPr lang="ja-JP" altLang="en-US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んです！</a:t>
            </a:r>
            <a:endParaRPr lang="en-US" altLang="ja-JP" sz="48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4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プリントクッキー</a:t>
            </a:r>
            <a:endParaRPr kumimoji="1" lang="en-US" altLang="ja-JP" sz="40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801" y="6128557"/>
            <a:ext cx="2924175" cy="65722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1846460-AF3F-A3F8-F904-953D94FF9EF0}"/>
              </a:ext>
            </a:extLst>
          </p:cNvPr>
          <p:cNvSpPr txBox="1"/>
          <p:nvPr/>
        </p:nvSpPr>
        <p:spPr>
          <a:xfrm rot="20106238">
            <a:off x="-57294" y="574514"/>
            <a:ext cx="24545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新 商 品</a:t>
            </a:r>
            <a:endParaRPr lang="en-US" altLang="ja-JP" sz="48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5AC8B89-C7A6-0F94-81E1-A4E8A61638F1}"/>
              </a:ext>
            </a:extLst>
          </p:cNvPr>
          <p:cNvSpPr txBox="1"/>
          <p:nvPr/>
        </p:nvSpPr>
        <p:spPr>
          <a:xfrm rot="20106238">
            <a:off x="-106902" y="561426"/>
            <a:ext cx="24545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48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新 商 品</a:t>
            </a:r>
            <a:endParaRPr lang="en-US" altLang="ja-JP" sz="48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CF6B4D2-8681-502B-EA2E-1038975F0CC7}"/>
              </a:ext>
            </a:extLst>
          </p:cNvPr>
          <p:cNvSpPr txBox="1"/>
          <p:nvPr/>
        </p:nvSpPr>
        <p:spPr>
          <a:xfrm>
            <a:off x="2026249" y="239239"/>
            <a:ext cx="475287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ほ</a:t>
            </a:r>
            <a:r>
              <a:rPr kumimoji="1" lang="ja-JP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ろ</a:t>
            </a:r>
            <a:r>
              <a:rPr kumimoji="1" lang="ja-JP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み</a:t>
            </a:r>
            <a:r>
              <a:rPr kumimoji="1" lang="ja-JP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ん</a:t>
            </a:r>
            <a:r>
              <a:rPr kumimoji="1" lang="ja-JP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です</a:t>
            </a:r>
            <a:r>
              <a:rPr kumimoji="1" lang="ja-JP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！</a:t>
            </a:r>
            <a:endParaRPr kumimoji="1" lang="en-US" altLang="ja-JP" sz="4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プリントクッキー</a:t>
            </a:r>
            <a:endParaRPr kumimoji="1" lang="en-US" altLang="ja-JP" sz="40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50000"/>
                </a:srgbClr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FFF5003-AD3E-A209-10B8-383C14E453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037" y="120682"/>
            <a:ext cx="2792855" cy="3617714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98DF93A-6FF3-080B-DEEE-92625ACF111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464" y="1752904"/>
            <a:ext cx="2451220" cy="3434733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479CFA8-E6E4-909C-3F3E-3BB250B71656}"/>
              </a:ext>
            </a:extLst>
          </p:cNvPr>
          <p:cNvSpPr txBox="1"/>
          <p:nvPr/>
        </p:nvSpPr>
        <p:spPr>
          <a:xfrm rot="20464959">
            <a:off x="6303269" y="504633"/>
            <a:ext cx="2109309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8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￥</a:t>
            </a:r>
            <a:r>
              <a:rPr lang="en-US" altLang="ja-JP" sz="48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680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（税込み）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321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22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HGP創英角ﾎﾟｯﾌﾟ体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DY</dc:creator>
  <cp:lastModifiedBy>luonto-f@outlook.jp</cp:lastModifiedBy>
  <cp:revision>16</cp:revision>
  <cp:lastPrinted>2024-04-15T10:26:19Z</cp:lastPrinted>
  <dcterms:created xsi:type="dcterms:W3CDTF">2021-12-05T08:02:46Z</dcterms:created>
  <dcterms:modified xsi:type="dcterms:W3CDTF">2024-04-18T02:29:40Z</dcterms:modified>
</cp:coreProperties>
</file>