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DDDDD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72" y="28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617859D-1ECB-4E62-B117-C36BE7CF5DB4}" type="datetimeFigureOut">
              <a:rPr lang="ja-JP" altLang="en-US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A6A1648-CD8D-40FC-81A9-29F0B5F503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4861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8AEE4C-9D5E-484C-B2FC-6207D8131D24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5950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15DC-1308-45D0-92AE-D4155438C0E8}" type="datetimeFigureOut">
              <a:rPr lang="ja-JP" altLang="en-US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45FFF-08BA-4F36-845A-818219D2AA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104-9BD7-49CF-9E2F-4AC38AAF9741}" type="datetimeFigureOut">
              <a:rPr lang="ja-JP" altLang="en-US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01818-636A-41FD-AD6D-B25F907FD2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0DBA6-6D50-468A-A37B-FEF4ED6156B3}" type="datetimeFigureOut">
              <a:rPr lang="ja-JP" altLang="en-US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276EA-8E3F-4106-8FC2-621E4F8927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E7105-D3DF-4F62-AEE4-107010C014A2}" type="datetimeFigureOut">
              <a:rPr lang="ja-JP" altLang="en-US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E9700-6E80-4F3E-B9B0-F9AD31F0A8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BD8CA-9FE3-4042-82B3-3D961A645F12}" type="datetimeFigureOut">
              <a:rPr lang="ja-JP" altLang="en-US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8D1BC-5F10-4D50-9B71-D9BF0B3692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E7E5-2519-4060-A479-9F52EC1794CA}" type="datetimeFigureOut">
              <a:rPr lang="ja-JP" altLang="en-US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9AA5A-378C-4F89-8AA1-080BFC1957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95C6A-AB73-4F93-B032-E3AC134DEB89}" type="datetimeFigureOut">
              <a:rPr lang="ja-JP" altLang="en-US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7FBDE-3953-4669-B99C-111CCDF214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DCA45-78BD-451B-AFC7-2837853F749D}" type="datetimeFigureOut">
              <a:rPr lang="ja-JP" altLang="en-US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96332-9FC4-48A2-ABE5-46BFBB0E5B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71537-F33C-49CB-8352-391A74B4769D}" type="datetimeFigureOut">
              <a:rPr lang="ja-JP" altLang="en-US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CE41A-9AC2-4F7C-88DC-E1C6FBE57A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383D6-7206-4259-A293-2A374AD29314}" type="datetimeFigureOut">
              <a:rPr lang="ja-JP" altLang="en-US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A5C2B-41EA-4852-A483-4641E368AD3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097BA-B939-4A62-94A5-8C640A8FA6A9}" type="datetimeFigureOut">
              <a:rPr lang="ja-JP" altLang="en-US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C259B-0A86-47CF-8776-96D7FE8755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2CDEC1D-569E-40C4-9BB5-5C806AC3C4B8}" type="datetimeFigureOut">
              <a:rPr lang="ja-JP" altLang="en-US"/>
              <a:pPr>
                <a:defRPr/>
              </a:pPr>
              <a:t>2024/11/28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D7AAA16-313F-4CDB-A58E-5949B1C762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3536950" y="1772816"/>
            <a:ext cx="62404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ja-JP" altLang="ja-JP" sz="3200" dirty="0">
                <a:solidFill>
                  <a:srgbClr val="4D4D4D"/>
                </a:solidFill>
                <a:latin typeface="HGP創英角ｺﾞｼｯｸUB" pitchFamily="50" charset="-128"/>
                <a:ea typeface="HGP創英角ｺﾞｼｯｸUB" pitchFamily="50" charset="-128"/>
              </a:rPr>
              <a:t>年末年始</a:t>
            </a:r>
            <a:r>
              <a:rPr lang="ja-JP" altLang="en-US" sz="3200" dirty="0">
                <a:solidFill>
                  <a:srgbClr val="4D4D4D"/>
                </a:solidFill>
                <a:latin typeface="HGP創英角ｺﾞｼｯｸUB" pitchFamily="50" charset="-128"/>
                <a:ea typeface="HGP創英角ｺﾞｼｯｸUB" pitchFamily="50" charset="-128"/>
              </a:rPr>
              <a:t>休館日</a:t>
            </a:r>
            <a:r>
              <a:rPr lang="ja-JP" altLang="ja-JP" sz="3200" dirty="0">
                <a:solidFill>
                  <a:srgbClr val="4D4D4D"/>
                </a:solidFill>
                <a:latin typeface="HGP創英角ｺﾞｼｯｸUB" pitchFamily="50" charset="-128"/>
                <a:ea typeface="HGP創英角ｺﾞｼｯｸUB" pitchFamily="50" charset="-128"/>
              </a:rPr>
              <a:t>のお知らせ</a:t>
            </a:r>
            <a:endParaRPr lang="en-US" altLang="ja-JP" sz="3200" dirty="0">
              <a:solidFill>
                <a:srgbClr val="4D4D4D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57375" y="2474789"/>
            <a:ext cx="7916863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n-ea"/>
                <a:ea typeface="+mn-ea"/>
              </a:rPr>
              <a:t>平素は格別のお引き立てを賜り厚く御礼申し上げます</a:t>
            </a:r>
            <a:endParaRPr lang="en-US" altLang="ja-JP" sz="1400" dirty="0">
              <a:latin typeface="+mn-ea"/>
              <a:ea typeface="+mn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n-lt"/>
                <a:ea typeface="+mn-ea"/>
              </a:rPr>
              <a:t>誠に勝手ながら下記の期間を年末年始休館とさせていただきます</a:t>
            </a:r>
            <a:br>
              <a:rPr lang="en-US" altLang="ja-JP" sz="1400" dirty="0">
                <a:latin typeface="+mn-lt"/>
                <a:ea typeface="+mn-ea"/>
              </a:rPr>
            </a:br>
            <a:r>
              <a:rPr lang="ja-JP" altLang="en-US" sz="1400" dirty="0">
                <a:latin typeface="+mn-lt"/>
                <a:ea typeface="+mn-ea"/>
              </a:rPr>
              <a:t>皆様にはご不便をおかけしますが、何卒ご了承いただきますようお願いいたします</a:t>
            </a:r>
            <a:endParaRPr lang="en-US" altLang="ja-JP" sz="1400" dirty="0">
              <a:latin typeface="+mn-lt"/>
              <a:ea typeface="+mn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8BEFF66-D815-4F2B-C61D-7DDDCFF1E096}"/>
              </a:ext>
            </a:extLst>
          </p:cNvPr>
          <p:cNvSpPr txBox="1"/>
          <p:nvPr/>
        </p:nvSpPr>
        <p:spPr>
          <a:xfrm>
            <a:off x="3440832" y="3487648"/>
            <a:ext cx="68252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【</a:t>
            </a:r>
            <a:r>
              <a:rPr lang="ja-JP" altLang="en-US" sz="20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年末年始の休館期間</a:t>
            </a:r>
            <a:r>
              <a:rPr lang="en-US" altLang="ja-JP" sz="20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】</a:t>
            </a:r>
          </a:p>
          <a:p>
            <a:r>
              <a:rPr lang="en-US" altLang="ja-JP" b="1" dirty="0"/>
              <a:t>2024</a:t>
            </a:r>
            <a:r>
              <a:rPr lang="ja-JP" altLang="en-US" b="1" dirty="0"/>
              <a:t>年</a:t>
            </a:r>
            <a:r>
              <a:rPr lang="en-US" altLang="ja-JP" b="1" dirty="0"/>
              <a:t>12</a:t>
            </a:r>
            <a:r>
              <a:rPr lang="ja-JP" altLang="en-US" b="1" dirty="0"/>
              <a:t>月</a:t>
            </a:r>
            <a:r>
              <a:rPr lang="en-US" altLang="ja-JP" b="1" dirty="0"/>
              <a:t>31</a:t>
            </a:r>
            <a:r>
              <a:rPr lang="ja-JP" altLang="en-US" b="1" dirty="0"/>
              <a:t>日（火）～</a:t>
            </a:r>
            <a:r>
              <a:rPr lang="en-US" altLang="ja-JP" b="1" dirty="0"/>
              <a:t>2025</a:t>
            </a:r>
            <a:r>
              <a:rPr lang="ja-JP" altLang="en-US" b="1" dirty="0"/>
              <a:t>年</a:t>
            </a:r>
            <a:r>
              <a:rPr lang="en-US" altLang="ja-JP" b="1" dirty="0"/>
              <a:t>1</a:t>
            </a:r>
            <a:r>
              <a:rPr lang="ja-JP" altLang="en-US" b="1" dirty="0"/>
              <a:t>月</a:t>
            </a:r>
            <a:r>
              <a:rPr lang="en-US" altLang="ja-JP" b="1" dirty="0"/>
              <a:t>5</a:t>
            </a:r>
            <a:r>
              <a:rPr lang="ja-JP" altLang="en-US" b="1" dirty="0"/>
              <a:t>日（日）まで休館致します</a:t>
            </a:r>
            <a:endParaRPr lang="en-US" altLang="ja-JP" b="1" dirty="0"/>
          </a:p>
          <a:p>
            <a:endParaRPr lang="en-US" altLang="ja-JP" sz="800" b="1" dirty="0"/>
          </a:p>
          <a:p>
            <a:r>
              <a:rPr lang="en-US" altLang="ja-JP" b="1" dirty="0"/>
              <a:t>2025</a:t>
            </a:r>
            <a:r>
              <a:rPr lang="ja-JP" altLang="en-US" b="1" dirty="0"/>
              <a:t>年</a:t>
            </a:r>
            <a:r>
              <a:rPr lang="en-US" altLang="ja-JP" b="1" dirty="0"/>
              <a:t>1</a:t>
            </a:r>
            <a:r>
              <a:rPr lang="ja-JP" altLang="en-US" b="1" dirty="0"/>
              <a:t>月</a:t>
            </a:r>
            <a:r>
              <a:rPr lang="en-US" altLang="ja-JP" b="1" dirty="0"/>
              <a:t>6</a:t>
            </a:r>
            <a:r>
              <a:rPr lang="ja-JP" altLang="en-US" b="1" dirty="0"/>
              <a:t>日（月）からは</a:t>
            </a:r>
            <a:endParaRPr lang="en-US" altLang="ja-JP" b="1" dirty="0"/>
          </a:p>
          <a:p>
            <a:r>
              <a:rPr lang="ja-JP" altLang="en-US" b="1" dirty="0"/>
              <a:t>☆レストラン：ランチ　　</a:t>
            </a:r>
            <a:r>
              <a:rPr lang="en-US" altLang="ja-JP" b="1" dirty="0"/>
              <a:t>11</a:t>
            </a:r>
            <a:r>
              <a:rPr lang="ja-JP" altLang="en-US" b="1" dirty="0"/>
              <a:t>：</a:t>
            </a:r>
            <a:r>
              <a:rPr lang="en-US" altLang="ja-JP" b="1" dirty="0"/>
              <a:t>00</a:t>
            </a:r>
            <a:r>
              <a:rPr lang="ja-JP" altLang="en-US" b="1" dirty="0"/>
              <a:t>～</a:t>
            </a:r>
            <a:r>
              <a:rPr lang="en-US" altLang="ja-JP" b="1" dirty="0"/>
              <a:t>15</a:t>
            </a:r>
            <a:r>
              <a:rPr lang="ja-JP" altLang="en-US" b="1" dirty="0"/>
              <a:t>：</a:t>
            </a:r>
            <a:r>
              <a:rPr lang="en-US" altLang="ja-JP" b="1" dirty="0"/>
              <a:t>00</a:t>
            </a:r>
            <a:r>
              <a:rPr lang="ja-JP" altLang="en-US" b="1" dirty="0"/>
              <a:t>（オーダーストップ</a:t>
            </a:r>
            <a:r>
              <a:rPr lang="en-US" altLang="ja-JP" b="1" dirty="0"/>
              <a:t>14</a:t>
            </a:r>
            <a:r>
              <a:rPr lang="ja-JP" altLang="en-US" b="1" dirty="0"/>
              <a:t>：</a:t>
            </a:r>
            <a:r>
              <a:rPr lang="en-US" altLang="ja-JP" b="1" dirty="0"/>
              <a:t>00</a:t>
            </a:r>
            <a:r>
              <a:rPr lang="ja-JP" altLang="en-US" b="1" dirty="0"/>
              <a:t>）</a:t>
            </a:r>
            <a:endParaRPr lang="en-US" altLang="ja-JP" b="1" dirty="0"/>
          </a:p>
          <a:p>
            <a:r>
              <a:rPr lang="ja-JP" altLang="en-US" b="1" dirty="0"/>
              <a:t>　　　　　      ：ディナー  </a:t>
            </a:r>
            <a:r>
              <a:rPr lang="en-US" altLang="ja-JP" b="1" dirty="0"/>
              <a:t>17</a:t>
            </a:r>
            <a:r>
              <a:rPr lang="ja-JP" altLang="en-US" b="1" dirty="0"/>
              <a:t>：</a:t>
            </a:r>
            <a:r>
              <a:rPr lang="en-US" altLang="ja-JP" b="1" dirty="0"/>
              <a:t>00</a:t>
            </a:r>
            <a:r>
              <a:rPr lang="ja-JP" altLang="en-US" b="1" dirty="0"/>
              <a:t>～</a:t>
            </a:r>
            <a:r>
              <a:rPr lang="en-US" altLang="ja-JP" b="1" dirty="0"/>
              <a:t>20</a:t>
            </a:r>
            <a:r>
              <a:rPr lang="ja-JP" altLang="en-US" b="1" dirty="0"/>
              <a:t>：</a:t>
            </a:r>
            <a:r>
              <a:rPr lang="en-US" altLang="ja-JP" b="1" dirty="0"/>
              <a:t>00</a:t>
            </a:r>
            <a:r>
              <a:rPr lang="ja-JP" altLang="en-US" b="1" dirty="0"/>
              <a:t>（オーダーストップ</a:t>
            </a:r>
            <a:r>
              <a:rPr lang="en-US" altLang="ja-JP" b="1" dirty="0"/>
              <a:t>19</a:t>
            </a:r>
            <a:r>
              <a:rPr lang="ja-JP" altLang="en-US" b="1" dirty="0"/>
              <a:t>：</a:t>
            </a:r>
            <a:r>
              <a:rPr lang="en-US" altLang="ja-JP" b="1" dirty="0"/>
              <a:t>00</a:t>
            </a:r>
            <a:r>
              <a:rPr lang="ja-JP" altLang="en-US" b="1" dirty="0"/>
              <a:t>）</a:t>
            </a:r>
            <a:endParaRPr lang="en-US" altLang="ja-JP" b="1" dirty="0"/>
          </a:p>
          <a:p>
            <a:r>
              <a:rPr lang="ja-JP" altLang="en-US" b="1" dirty="0"/>
              <a:t>☆売　　　店：</a:t>
            </a:r>
            <a:r>
              <a:rPr lang="en-US" altLang="ja-JP" b="1" dirty="0"/>
              <a:t>9</a:t>
            </a:r>
            <a:r>
              <a:rPr lang="ja-JP" altLang="en-US" b="1" dirty="0"/>
              <a:t>：</a:t>
            </a:r>
            <a:r>
              <a:rPr lang="en-US" altLang="ja-JP" b="1" dirty="0"/>
              <a:t>00</a:t>
            </a:r>
            <a:r>
              <a:rPr lang="ja-JP" altLang="en-US" b="1" dirty="0"/>
              <a:t>～</a:t>
            </a:r>
            <a:r>
              <a:rPr lang="en-US" altLang="ja-JP" b="1" dirty="0"/>
              <a:t>18</a:t>
            </a:r>
            <a:r>
              <a:rPr lang="ja-JP" altLang="en-US" b="1" dirty="0"/>
              <a:t>：</a:t>
            </a:r>
            <a:r>
              <a:rPr lang="en-US" altLang="ja-JP" b="1" dirty="0"/>
              <a:t>00</a:t>
            </a:r>
          </a:p>
          <a:p>
            <a:r>
              <a:rPr lang="ja-JP" altLang="en-US" b="1" dirty="0"/>
              <a:t>ともに通常通り営業致します</a:t>
            </a:r>
            <a:endParaRPr lang="en-US" altLang="ja-JP" b="1" dirty="0"/>
          </a:p>
          <a:p>
            <a:endParaRPr lang="en-US" altLang="ja-JP" b="1" dirty="0"/>
          </a:p>
          <a:p>
            <a:endParaRPr lang="ja-JP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4C8644E-D832-BBAA-2C7B-90B85F7B6220}"/>
              </a:ext>
            </a:extLst>
          </p:cNvPr>
          <p:cNvSpPr txBox="1"/>
          <p:nvPr/>
        </p:nvSpPr>
        <p:spPr>
          <a:xfrm>
            <a:off x="6033120" y="6093296"/>
            <a:ext cx="4174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道の駅ノンキーランド</a:t>
            </a:r>
            <a:r>
              <a:rPr lang="ja-JP" altLang="en-US" sz="2000" dirty="0" err="1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ひがしも</a:t>
            </a:r>
            <a:r>
              <a:rPr lang="ja-JP" altLang="en-US" sz="2000" dirty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こと</a:t>
            </a:r>
            <a:endParaRPr lang="en-US" altLang="ja-JP" sz="2000" dirty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00000000949-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TEMPLATE_00000000949-02</Template>
  <TotalTime>107</TotalTime>
  <Words>144</Words>
  <Application>Microsoft Office PowerPoint</Application>
  <PresentationFormat>A4 210 x 297 mm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Calibri</vt:lpstr>
      <vt:lpstr>TEMPLATE_00000000949-02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ビジネス書式テンプレート</dc:title>
  <dc:creator>オーナー's事務局</dc:creator>
  <cp:lastModifiedBy>t w</cp:lastModifiedBy>
  <cp:revision>15</cp:revision>
  <cp:lastPrinted>2024-11-28T02:05:30Z</cp:lastPrinted>
  <dcterms:created xsi:type="dcterms:W3CDTF">2011-12-01T06:11:08Z</dcterms:created>
  <dcterms:modified xsi:type="dcterms:W3CDTF">2024-11-28T02:20:33Z</dcterms:modified>
</cp:coreProperties>
</file>